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81" r:id="rId5"/>
  </p:sldMasterIdLst>
  <p:notesMasterIdLst>
    <p:notesMasterId r:id="rId33"/>
  </p:notesMasterIdLst>
  <p:sldIdLst>
    <p:sldId id="2147308582" r:id="rId6"/>
    <p:sldId id="2147308584" r:id="rId7"/>
    <p:sldId id="2147308585" r:id="rId8"/>
    <p:sldId id="2147308586" r:id="rId9"/>
    <p:sldId id="284" r:id="rId10"/>
    <p:sldId id="2147308589" r:id="rId11"/>
    <p:sldId id="2147308590" r:id="rId12"/>
    <p:sldId id="2147308591" r:id="rId13"/>
    <p:sldId id="2147308592" r:id="rId14"/>
    <p:sldId id="2147308593" r:id="rId15"/>
    <p:sldId id="2147308594" r:id="rId16"/>
    <p:sldId id="2147308597" r:id="rId17"/>
    <p:sldId id="2147308598" r:id="rId18"/>
    <p:sldId id="2147308599" r:id="rId19"/>
    <p:sldId id="2147308600" r:id="rId20"/>
    <p:sldId id="2147308601" r:id="rId21"/>
    <p:sldId id="2147308602" r:id="rId22"/>
    <p:sldId id="2147308603" r:id="rId23"/>
    <p:sldId id="2147308595" r:id="rId24"/>
    <p:sldId id="2147308596" r:id="rId25"/>
    <p:sldId id="2147308604" r:id="rId26"/>
    <p:sldId id="2147308605" r:id="rId27"/>
    <p:sldId id="2147308606" r:id="rId28"/>
    <p:sldId id="262" r:id="rId29"/>
    <p:sldId id="2147308607" r:id="rId30"/>
    <p:sldId id="2147308608" r:id="rId31"/>
    <p:sldId id="2147308614" r:id="rId32"/>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turner" initials="l" lastIdx="1" clrIdx="0"/>
  <p:cmAuthor id="1" name="Michelle Tafel" initials="MT" lastIdx="2" clrIdx="1"/>
  <p:cmAuthor id="2" name="Blair" initials="" lastIdx="1" clrIdx="2"/>
  <p:cmAuthor id="3" name="Caitlin Annand-Baechtel" initials="CA" lastIdx="1" clrIdx="3">
    <p:extLst>
      <p:ext uri="{19B8F6BF-5375-455C-9EA6-DF929625EA0E}">
        <p15:presenceInfo xmlns:p15="http://schemas.microsoft.com/office/powerpoint/2012/main" userId="S::cannand-baechtel@peerforward.org::d59fc68c-b942-4237-9760-c2781c6df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E16"/>
    <a:srgbClr val="E2541E"/>
    <a:srgbClr val="FA4616"/>
    <a:srgbClr val="F62D13"/>
    <a:srgbClr val="E6E7E8"/>
    <a:srgbClr val="E6E6E6"/>
    <a:srgbClr val="000000"/>
    <a:srgbClr val="00017A"/>
    <a:srgbClr val="CC620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2770"/>
          </a:xfrm>
          <a:prstGeom prst="rect">
            <a:avLst/>
          </a:prstGeom>
        </p:spPr>
        <p:txBody>
          <a:bodyPr vert="horz" lIns="91440" tIns="45720" rIns="91440" bIns="45720" rtlCol="0"/>
          <a:lstStyle>
            <a:lvl1pPr algn="r">
              <a:defRPr sz="1200"/>
            </a:lvl1pPr>
          </a:lstStyle>
          <a:p>
            <a:fld id="{57BA1E7B-695B-4AA0-9D20-3243FE55F5E5}" type="datetimeFigureOut">
              <a:rPr lang="en-US" smtClean="0"/>
              <a:pPr/>
              <a:t>4/5/2022</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69"/>
          </a:xfrm>
          <a:prstGeom prst="rect">
            <a:avLst/>
          </a:prstGeom>
        </p:spPr>
        <p:txBody>
          <a:bodyPr vert="horz" lIns="91440" tIns="45720" rIns="91440" bIns="45720" rtlCol="0" anchor="b"/>
          <a:lstStyle>
            <a:lvl1pPr algn="r">
              <a:defRPr sz="1200"/>
            </a:lvl1pPr>
          </a:lstStyle>
          <a:p>
            <a:fld id="{1555D698-7829-4990-91BC-763156F07F39}" type="slidenum">
              <a:rPr lang="en-US" smtClean="0"/>
              <a:pPr/>
              <a:t>‹#›</a:t>
            </a:fld>
            <a:endParaRPr lang="en-US"/>
          </a:p>
        </p:txBody>
      </p:sp>
    </p:spTree>
    <p:extLst>
      <p:ext uri="{BB962C8B-B14F-4D97-AF65-F5344CB8AC3E}">
        <p14:creationId xmlns:p14="http://schemas.microsoft.com/office/powerpoint/2010/main" val="3449720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1127E9-F467-4981-A15F-5B079971260B}" type="slidenum">
              <a:rPr lang="en-US" smtClean="0"/>
              <a:t>1</a:t>
            </a:fld>
            <a:endParaRPr lang="en-US"/>
          </a:p>
        </p:txBody>
      </p:sp>
    </p:spTree>
    <p:extLst>
      <p:ext uri="{BB962C8B-B14F-4D97-AF65-F5344CB8AC3E}">
        <p14:creationId xmlns:p14="http://schemas.microsoft.com/office/powerpoint/2010/main" val="242887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1127E9-F467-4981-A15F-5B079971260B}" type="slidenum">
              <a:rPr lang="en-US" smtClean="0"/>
              <a:t>27</a:t>
            </a:fld>
            <a:endParaRPr lang="en-US"/>
          </a:p>
        </p:txBody>
      </p:sp>
    </p:spTree>
    <p:extLst>
      <p:ext uri="{BB962C8B-B14F-4D97-AF65-F5344CB8AC3E}">
        <p14:creationId xmlns:p14="http://schemas.microsoft.com/office/powerpoint/2010/main" val="155991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A7487-1A4D-3246-BF54-0B841DEE6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36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A7487-1A4D-3246-BF54-0B841DEE6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30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5D698-7829-4990-91BC-763156F07F39}" type="slidenum">
              <a:rPr lang="en-US" smtClean="0"/>
              <a:pPr/>
              <a:t>11</a:t>
            </a:fld>
            <a:endParaRPr lang="en-US"/>
          </a:p>
        </p:txBody>
      </p:sp>
    </p:spTree>
    <p:extLst>
      <p:ext uri="{BB962C8B-B14F-4D97-AF65-F5344CB8AC3E}">
        <p14:creationId xmlns:p14="http://schemas.microsoft.com/office/powerpoint/2010/main" val="365316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A7487-1A4D-3246-BF54-0B841DEE6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48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A7487-1A4D-3246-BF54-0B841DEE6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408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A7487-1A4D-3246-BF54-0B841DEE6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541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2A7487-1A4D-3246-BF54-0B841DEE62E3}" type="slidenum">
              <a:rPr lang="en-US" smtClean="0"/>
              <a:t>24</a:t>
            </a:fld>
            <a:endParaRPr lang="en-US"/>
          </a:p>
        </p:txBody>
      </p:sp>
    </p:spTree>
    <p:extLst>
      <p:ext uri="{BB962C8B-B14F-4D97-AF65-F5344CB8AC3E}">
        <p14:creationId xmlns:p14="http://schemas.microsoft.com/office/powerpoint/2010/main" val="343131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A7487-1A4D-3246-BF54-0B841DEE6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611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E0CA-ACC4-49CE-936D-784A286D5514}"/>
              </a:ext>
            </a:extLst>
          </p:cNvPr>
          <p:cNvSpPr>
            <a:spLocks noGrp="1"/>
          </p:cNvSpPr>
          <p:nvPr>
            <p:ph type="title"/>
          </p:nvPr>
        </p:nvSpPr>
        <p:spPr>
          <a:xfrm>
            <a:off x="857250" y="1338261"/>
            <a:ext cx="10515600" cy="525465"/>
          </a:xfrm>
          <a:prstGeom prst="rect">
            <a:avLst/>
          </a:prstGeom>
        </p:spPr>
        <p:txBody>
          <a:bodyPr anchor="b"/>
          <a:lstStyle>
            <a:lvl1pPr>
              <a:defRPr sz="4051" b="1">
                <a:solidFill>
                  <a:srgbClr val="EE4023"/>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86D962FB-AB1E-4FFA-9ED9-7DC36C02ACB2}"/>
              </a:ext>
            </a:extLst>
          </p:cNvPr>
          <p:cNvSpPr>
            <a:spLocks noGrp="1"/>
          </p:cNvSpPr>
          <p:nvPr>
            <p:ph type="sldNum" sz="quarter" idx="12"/>
          </p:nvPr>
        </p:nvSpPr>
        <p:spPr>
          <a:xfrm>
            <a:off x="4724400" y="6530976"/>
            <a:ext cx="2743200" cy="288235"/>
          </a:xfrm>
          <a:prstGeom prst="rect">
            <a:avLst/>
          </a:prstGeom>
        </p:spPr>
        <p:txBody>
          <a:bodyPr/>
          <a:lstStyle>
            <a:lvl1pPr>
              <a:defRPr>
                <a:solidFill>
                  <a:schemeClr val="bg1">
                    <a:lumMod val="50000"/>
                  </a:schemeClr>
                </a:solidFill>
              </a:defRPr>
            </a:lvl1pPr>
          </a:lstStyle>
          <a:p>
            <a:fld id="{3F86EAD9-FE35-4962-B2B5-DF5BA17B6B17}" type="slidenum">
              <a:rPr lang="en-US" smtClean="0"/>
              <a:pPr/>
              <a:t>‹#›</a:t>
            </a:fld>
            <a:endParaRPr lang="en-US"/>
          </a:p>
        </p:txBody>
      </p:sp>
      <p:sp>
        <p:nvSpPr>
          <p:cNvPr id="8" name="Content Placeholder 7">
            <a:extLst>
              <a:ext uri="{FF2B5EF4-FFF2-40B4-BE49-F238E27FC236}">
                <a16:creationId xmlns:a16="http://schemas.microsoft.com/office/drawing/2014/main" id="{472379EB-1A21-364C-BF7C-90801F0CA10E}"/>
              </a:ext>
            </a:extLst>
          </p:cNvPr>
          <p:cNvSpPr>
            <a:spLocks noGrp="1"/>
          </p:cNvSpPr>
          <p:nvPr>
            <p:ph sz="quarter" idx="13"/>
          </p:nvPr>
        </p:nvSpPr>
        <p:spPr>
          <a:xfrm>
            <a:off x="857250" y="2400300"/>
            <a:ext cx="10515600" cy="3594100"/>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573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04C88-ED50-EC40-9AA7-56B4B5CE97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983FA7-1FC6-644C-982B-CACF8BA10C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70383-FD26-F54B-B1B8-D1363BD4F986}"/>
              </a:ext>
            </a:extLst>
          </p:cNvPr>
          <p:cNvSpPr>
            <a:spLocks noGrp="1"/>
          </p:cNvSpPr>
          <p:nvPr>
            <p:ph type="dt" sz="half" idx="10"/>
          </p:nvPr>
        </p:nvSpPr>
        <p:spPr/>
        <p:txBody>
          <a:bodyPr/>
          <a:lstStyle/>
          <a:p>
            <a:fld id="{3E786A26-2233-4847-BF5A-66CE66B84B28}" type="datetimeFigureOut">
              <a:rPr lang="en-US" smtClean="0"/>
              <a:t>4/5/2022</a:t>
            </a:fld>
            <a:endParaRPr lang="en-US"/>
          </a:p>
        </p:txBody>
      </p:sp>
      <p:sp>
        <p:nvSpPr>
          <p:cNvPr id="5" name="Footer Placeholder 4">
            <a:extLst>
              <a:ext uri="{FF2B5EF4-FFF2-40B4-BE49-F238E27FC236}">
                <a16:creationId xmlns:a16="http://schemas.microsoft.com/office/drawing/2014/main" id="{7E4AC8D5-F6BB-024D-B7B5-C699E581B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CA80E-1036-0A4A-B256-624FDBA52406}"/>
              </a:ext>
            </a:extLst>
          </p:cNvPr>
          <p:cNvSpPr>
            <a:spLocks noGrp="1"/>
          </p:cNvSpPr>
          <p:nvPr>
            <p:ph type="sldNum" sz="quarter" idx="12"/>
          </p:nvPr>
        </p:nvSpPr>
        <p:spPr/>
        <p:txBody>
          <a:bodyPr/>
          <a:lstStyle/>
          <a:p>
            <a:fld id="{0992556D-68E2-514A-900C-03DBCE6DF527}" type="slidenum">
              <a:rPr lang="en-US" smtClean="0"/>
              <a:t>‹#›</a:t>
            </a:fld>
            <a:endParaRPr lang="en-US"/>
          </a:p>
        </p:txBody>
      </p:sp>
    </p:spTree>
    <p:extLst>
      <p:ext uri="{BB962C8B-B14F-4D97-AF65-F5344CB8AC3E}">
        <p14:creationId xmlns:p14="http://schemas.microsoft.com/office/powerpoint/2010/main" val="59139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D527-D1CE-024B-AA6D-440E15C53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A72EC9-A4B6-4246-BBF7-EB8D8E38E1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95471-C629-DA49-B802-9E5602938619}"/>
              </a:ext>
            </a:extLst>
          </p:cNvPr>
          <p:cNvSpPr>
            <a:spLocks noGrp="1"/>
          </p:cNvSpPr>
          <p:nvPr>
            <p:ph type="dt" sz="half" idx="10"/>
          </p:nvPr>
        </p:nvSpPr>
        <p:spPr/>
        <p:txBody>
          <a:bodyPr/>
          <a:lstStyle/>
          <a:p>
            <a:fld id="{3E786A26-2233-4847-BF5A-66CE66B84B28}" type="datetimeFigureOut">
              <a:rPr lang="en-US" smtClean="0"/>
              <a:t>4/5/2022</a:t>
            </a:fld>
            <a:endParaRPr lang="en-US"/>
          </a:p>
        </p:txBody>
      </p:sp>
      <p:sp>
        <p:nvSpPr>
          <p:cNvPr id="5" name="Footer Placeholder 4">
            <a:extLst>
              <a:ext uri="{FF2B5EF4-FFF2-40B4-BE49-F238E27FC236}">
                <a16:creationId xmlns:a16="http://schemas.microsoft.com/office/drawing/2014/main" id="{1F23BD8F-9DCF-7A4C-8425-B0FC65A17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3AF80-3FF0-F84B-8452-29E537042CA0}"/>
              </a:ext>
            </a:extLst>
          </p:cNvPr>
          <p:cNvSpPr>
            <a:spLocks noGrp="1"/>
          </p:cNvSpPr>
          <p:nvPr>
            <p:ph type="sldNum" sz="quarter" idx="12"/>
          </p:nvPr>
        </p:nvSpPr>
        <p:spPr/>
        <p:txBody>
          <a:bodyPr/>
          <a:lstStyle/>
          <a:p>
            <a:fld id="{0992556D-68E2-514A-900C-03DBCE6DF527}" type="slidenum">
              <a:rPr lang="en-US" smtClean="0"/>
              <a:t>‹#›</a:t>
            </a:fld>
            <a:endParaRPr lang="en-US"/>
          </a:p>
        </p:txBody>
      </p:sp>
    </p:spTree>
    <p:extLst>
      <p:ext uri="{BB962C8B-B14F-4D97-AF65-F5344CB8AC3E}">
        <p14:creationId xmlns:p14="http://schemas.microsoft.com/office/powerpoint/2010/main" val="4157950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D210-7A97-BE46-8AA9-19963AA15E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F0670D-3BE7-114B-91C0-0B8AFB2EE3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90824C-AAF4-B343-ABB3-5575A25DEE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3848C7-6926-8545-86E7-EB0D0655D829}"/>
              </a:ext>
            </a:extLst>
          </p:cNvPr>
          <p:cNvSpPr>
            <a:spLocks noGrp="1"/>
          </p:cNvSpPr>
          <p:nvPr>
            <p:ph type="dt" sz="half" idx="10"/>
          </p:nvPr>
        </p:nvSpPr>
        <p:spPr/>
        <p:txBody>
          <a:bodyPr/>
          <a:lstStyle/>
          <a:p>
            <a:fld id="{3E786A26-2233-4847-BF5A-66CE66B84B28}" type="datetimeFigureOut">
              <a:rPr lang="en-US" smtClean="0"/>
              <a:t>4/5/2022</a:t>
            </a:fld>
            <a:endParaRPr lang="en-US"/>
          </a:p>
        </p:txBody>
      </p:sp>
      <p:sp>
        <p:nvSpPr>
          <p:cNvPr id="6" name="Footer Placeholder 5">
            <a:extLst>
              <a:ext uri="{FF2B5EF4-FFF2-40B4-BE49-F238E27FC236}">
                <a16:creationId xmlns:a16="http://schemas.microsoft.com/office/drawing/2014/main" id="{B172E1EC-95F0-9A4A-A37F-CBAF3CF5A6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061E9-3485-D04F-87E6-29EF37F5BE6B}"/>
              </a:ext>
            </a:extLst>
          </p:cNvPr>
          <p:cNvSpPr>
            <a:spLocks noGrp="1"/>
          </p:cNvSpPr>
          <p:nvPr>
            <p:ph type="sldNum" sz="quarter" idx="12"/>
          </p:nvPr>
        </p:nvSpPr>
        <p:spPr/>
        <p:txBody>
          <a:bodyPr/>
          <a:lstStyle/>
          <a:p>
            <a:fld id="{0992556D-68E2-514A-900C-03DBCE6DF527}" type="slidenum">
              <a:rPr lang="en-US" smtClean="0"/>
              <a:t>‹#›</a:t>
            </a:fld>
            <a:endParaRPr lang="en-US"/>
          </a:p>
        </p:txBody>
      </p:sp>
    </p:spTree>
    <p:extLst>
      <p:ext uri="{BB962C8B-B14F-4D97-AF65-F5344CB8AC3E}">
        <p14:creationId xmlns:p14="http://schemas.microsoft.com/office/powerpoint/2010/main" val="411110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544E-027D-E24A-B960-EDF96C4473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501E56-22BD-8549-815A-18AB46158E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6011F-8937-4D42-AC5C-13C01E94CD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D03038-C154-124B-8EE1-1800A161E0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5133B4-0467-8B44-AAE9-E4514C47DF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41C135-DFEA-4D45-A90C-E75B67053FA4}"/>
              </a:ext>
            </a:extLst>
          </p:cNvPr>
          <p:cNvSpPr>
            <a:spLocks noGrp="1"/>
          </p:cNvSpPr>
          <p:nvPr>
            <p:ph type="dt" sz="half" idx="10"/>
          </p:nvPr>
        </p:nvSpPr>
        <p:spPr/>
        <p:txBody>
          <a:bodyPr/>
          <a:lstStyle/>
          <a:p>
            <a:fld id="{3E786A26-2233-4847-BF5A-66CE66B84B28}" type="datetimeFigureOut">
              <a:rPr lang="en-US" smtClean="0"/>
              <a:t>4/5/2022</a:t>
            </a:fld>
            <a:endParaRPr lang="en-US"/>
          </a:p>
        </p:txBody>
      </p:sp>
      <p:sp>
        <p:nvSpPr>
          <p:cNvPr id="8" name="Footer Placeholder 7">
            <a:extLst>
              <a:ext uri="{FF2B5EF4-FFF2-40B4-BE49-F238E27FC236}">
                <a16:creationId xmlns:a16="http://schemas.microsoft.com/office/drawing/2014/main" id="{17341D12-FF22-0245-BBB5-9FA4A828AE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0F07E-727B-7D4C-955D-B56C1B2537A4}"/>
              </a:ext>
            </a:extLst>
          </p:cNvPr>
          <p:cNvSpPr>
            <a:spLocks noGrp="1"/>
          </p:cNvSpPr>
          <p:nvPr>
            <p:ph type="sldNum" sz="quarter" idx="12"/>
          </p:nvPr>
        </p:nvSpPr>
        <p:spPr/>
        <p:txBody>
          <a:bodyPr/>
          <a:lstStyle/>
          <a:p>
            <a:fld id="{0992556D-68E2-514A-900C-03DBCE6DF527}" type="slidenum">
              <a:rPr lang="en-US" smtClean="0"/>
              <a:t>‹#›</a:t>
            </a:fld>
            <a:endParaRPr lang="en-US"/>
          </a:p>
        </p:txBody>
      </p:sp>
    </p:spTree>
    <p:extLst>
      <p:ext uri="{BB962C8B-B14F-4D97-AF65-F5344CB8AC3E}">
        <p14:creationId xmlns:p14="http://schemas.microsoft.com/office/powerpoint/2010/main" val="820159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E9FC-909C-894A-80D1-1438833B53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C2F072-723A-6F48-8680-E216E4FE11ED}"/>
              </a:ext>
            </a:extLst>
          </p:cNvPr>
          <p:cNvSpPr>
            <a:spLocks noGrp="1"/>
          </p:cNvSpPr>
          <p:nvPr>
            <p:ph type="dt" sz="half" idx="10"/>
          </p:nvPr>
        </p:nvSpPr>
        <p:spPr/>
        <p:txBody>
          <a:bodyPr/>
          <a:lstStyle/>
          <a:p>
            <a:fld id="{3E786A26-2233-4847-BF5A-66CE66B84B28}" type="datetimeFigureOut">
              <a:rPr lang="en-US" smtClean="0"/>
              <a:t>4/5/2022</a:t>
            </a:fld>
            <a:endParaRPr lang="en-US"/>
          </a:p>
        </p:txBody>
      </p:sp>
      <p:sp>
        <p:nvSpPr>
          <p:cNvPr id="4" name="Footer Placeholder 3">
            <a:extLst>
              <a:ext uri="{FF2B5EF4-FFF2-40B4-BE49-F238E27FC236}">
                <a16:creationId xmlns:a16="http://schemas.microsoft.com/office/drawing/2014/main" id="{8C9C9125-C718-3D47-8496-C3CA4FE8F1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90115B-11D3-7249-87A8-5E3F2356B353}"/>
              </a:ext>
            </a:extLst>
          </p:cNvPr>
          <p:cNvSpPr>
            <a:spLocks noGrp="1"/>
          </p:cNvSpPr>
          <p:nvPr>
            <p:ph type="sldNum" sz="quarter" idx="12"/>
          </p:nvPr>
        </p:nvSpPr>
        <p:spPr/>
        <p:txBody>
          <a:bodyPr/>
          <a:lstStyle/>
          <a:p>
            <a:fld id="{0992556D-68E2-514A-900C-03DBCE6DF527}" type="slidenum">
              <a:rPr lang="en-US" smtClean="0"/>
              <a:t>‹#›</a:t>
            </a:fld>
            <a:endParaRPr lang="en-US"/>
          </a:p>
        </p:txBody>
      </p:sp>
    </p:spTree>
    <p:extLst>
      <p:ext uri="{BB962C8B-B14F-4D97-AF65-F5344CB8AC3E}">
        <p14:creationId xmlns:p14="http://schemas.microsoft.com/office/powerpoint/2010/main" val="419641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2AE377-E56D-4B4B-8032-2BF24C31C7AB}"/>
              </a:ext>
            </a:extLst>
          </p:cNvPr>
          <p:cNvSpPr>
            <a:spLocks noGrp="1"/>
          </p:cNvSpPr>
          <p:nvPr>
            <p:ph type="dt" sz="half" idx="10"/>
          </p:nvPr>
        </p:nvSpPr>
        <p:spPr/>
        <p:txBody>
          <a:bodyPr/>
          <a:lstStyle/>
          <a:p>
            <a:fld id="{3E786A26-2233-4847-BF5A-66CE66B84B28}" type="datetimeFigureOut">
              <a:rPr lang="en-US" smtClean="0"/>
              <a:t>4/5/2022</a:t>
            </a:fld>
            <a:endParaRPr lang="en-US"/>
          </a:p>
        </p:txBody>
      </p:sp>
      <p:sp>
        <p:nvSpPr>
          <p:cNvPr id="3" name="Footer Placeholder 2">
            <a:extLst>
              <a:ext uri="{FF2B5EF4-FFF2-40B4-BE49-F238E27FC236}">
                <a16:creationId xmlns:a16="http://schemas.microsoft.com/office/drawing/2014/main" id="{69118A54-A0F7-ED48-9B79-5589618F4A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4A0E08-1FFA-C24A-AACD-231532D51C25}"/>
              </a:ext>
            </a:extLst>
          </p:cNvPr>
          <p:cNvSpPr>
            <a:spLocks noGrp="1"/>
          </p:cNvSpPr>
          <p:nvPr>
            <p:ph type="sldNum" sz="quarter" idx="12"/>
          </p:nvPr>
        </p:nvSpPr>
        <p:spPr/>
        <p:txBody>
          <a:bodyPr/>
          <a:lstStyle/>
          <a:p>
            <a:fld id="{0992556D-68E2-514A-900C-03DBCE6DF527}" type="slidenum">
              <a:rPr lang="en-US" smtClean="0"/>
              <a:t>‹#›</a:t>
            </a:fld>
            <a:endParaRPr lang="en-US"/>
          </a:p>
        </p:txBody>
      </p:sp>
    </p:spTree>
    <p:extLst>
      <p:ext uri="{BB962C8B-B14F-4D97-AF65-F5344CB8AC3E}">
        <p14:creationId xmlns:p14="http://schemas.microsoft.com/office/powerpoint/2010/main" val="288058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C09AF-73B7-1647-88AA-B28BDA187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5D7628-AE98-7648-994D-AB97A69556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402B60-19E8-D344-A65D-ADC71EC12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9A2E67-E708-0646-82B7-E2A543336247}"/>
              </a:ext>
            </a:extLst>
          </p:cNvPr>
          <p:cNvSpPr>
            <a:spLocks noGrp="1"/>
          </p:cNvSpPr>
          <p:nvPr>
            <p:ph type="dt" sz="half" idx="10"/>
          </p:nvPr>
        </p:nvSpPr>
        <p:spPr/>
        <p:txBody>
          <a:bodyPr/>
          <a:lstStyle/>
          <a:p>
            <a:fld id="{3E786A26-2233-4847-BF5A-66CE66B84B28}" type="datetimeFigureOut">
              <a:rPr lang="en-US" smtClean="0"/>
              <a:t>4/5/2022</a:t>
            </a:fld>
            <a:endParaRPr lang="en-US"/>
          </a:p>
        </p:txBody>
      </p:sp>
      <p:sp>
        <p:nvSpPr>
          <p:cNvPr id="6" name="Footer Placeholder 5">
            <a:extLst>
              <a:ext uri="{FF2B5EF4-FFF2-40B4-BE49-F238E27FC236}">
                <a16:creationId xmlns:a16="http://schemas.microsoft.com/office/drawing/2014/main" id="{C34BE2A0-5F40-7D42-88B6-36C07DB0FC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4CA05C-64C2-DE49-95DC-A5F5B69C4049}"/>
              </a:ext>
            </a:extLst>
          </p:cNvPr>
          <p:cNvSpPr>
            <a:spLocks noGrp="1"/>
          </p:cNvSpPr>
          <p:nvPr>
            <p:ph type="sldNum" sz="quarter" idx="12"/>
          </p:nvPr>
        </p:nvSpPr>
        <p:spPr/>
        <p:txBody>
          <a:bodyPr/>
          <a:lstStyle/>
          <a:p>
            <a:fld id="{0992556D-68E2-514A-900C-03DBCE6DF527}" type="slidenum">
              <a:rPr lang="en-US" smtClean="0"/>
              <a:t>‹#›</a:t>
            </a:fld>
            <a:endParaRPr lang="en-US"/>
          </a:p>
        </p:txBody>
      </p:sp>
    </p:spTree>
    <p:extLst>
      <p:ext uri="{BB962C8B-B14F-4D97-AF65-F5344CB8AC3E}">
        <p14:creationId xmlns:p14="http://schemas.microsoft.com/office/powerpoint/2010/main" val="2092850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EFAA6-070B-7D41-B5EA-E3CE71BFE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11FD3-E800-2F42-AEFD-B484739EB9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AEBBED-78EB-2A4F-9396-F0CC31EEB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3557BE-3FB6-9445-B383-C4CF9D5EF3EC}"/>
              </a:ext>
            </a:extLst>
          </p:cNvPr>
          <p:cNvSpPr>
            <a:spLocks noGrp="1"/>
          </p:cNvSpPr>
          <p:nvPr>
            <p:ph type="dt" sz="half" idx="10"/>
          </p:nvPr>
        </p:nvSpPr>
        <p:spPr/>
        <p:txBody>
          <a:bodyPr/>
          <a:lstStyle/>
          <a:p>
            <a:fld id="{3E786A26-2233-4847-BF5A-66CE66B84B28}" type="datetimeFigureOut">
              <a:rPr lang="en-US" smtClean="0"/>
              <a:t>4/5/2022</a:t>
            </a:fld>
            <a:endParaRPr lang="en-US"/>
          </a:p>
        </p:txBody>
      </p:sp>
      <p:sp>
        <p:nvSpPr>
          <p:cNvPr id="6" name="Footer Placeholder 5">
            <a:extLst>
              <a:ext uri="{FF2B5EF4-FFF2-40B4-BE49-F238E27FC236}">
                <a16:creationId xmlns:a16="http://schemas.microsoft.com/office/drawing/2014/main" id="{C8E87EDC-CF48-0245-AE2B-3E5D4EBEDB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87C61-636F-FC45-BF12-3D48FE1DC08D}"/>
              </a:ext>
            </a:extLst>
          </p:cNvPr>
          <p:cNvSpPr>
            <a:spLocks noGrp="1"/>
          </p:cNvSpPr>
          <p:nvPr>
            <p:ph type="sldNum" sz="quarter" idx="12"/>
          </p:nvPr>
        </p:nvSpPr>
        <p:spPr/>
        <p:txBody>
          <a:bodyPr/>
          <a:lstStyle/>
          <a:p>
            <a:fld id="{0992556D-68E2-514A-900C-03DBCE6DF527}" type="slidenum">
              <a:rPr lang="en-US" smtClean="0"/>
              <a:t>‹#›</a:t>
            </a:fld>
            <a:endParaRPr lang="en-US"/>
          </a:p>
        </p:txBody>
      </p:sp>
    </p:spTree>
    <p:extLst>
      <p:ext uri="{BB962C8B-B14F-4D97-AF65-F5344CB8AC3E}">
        <p14:creationId xmlns:p14="http://schemas.microsoft.com/office/powerpoint/2010/main" val="3077859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3634D-4D02-FC42-94BE-B1CE9B2E77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893E9D-6160-E04E-8C55-5FBC47D4A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B43206-A7A3-9743-9002-4DE4A99EF73D}"/>
              </a:ext>
            </a:extLst>
          </p:cNvPr>
          <p:cNvSpPr>
            <a:spLocks noGrp="1"/>
          </p:cNvSpPr>
          <p:nvPr>
            <p:ph type="dt" sz="half" idx="10"/>
          </p:nvPr>
        </p:nvSpPr>
        <p:spPr/>
        <p:txBody>
          <a:bodyPr/>
          <a:lstStyle/>
          <a:p>
            <a:fld id="{3E786A26-2233-4847-BF5A-66CE66B84B28}" type="datetimeFigureOut">
              <a:rPr lang="en-US" smtClean="0"/>
              <a:t>4/5/2022</a:t>
            </a:fld>
            <a:endParaRPr lang="en-US"/>
          </a:p>
        </p:txBody>
      </p:sp>
      <p:sp>
        <p:nvSpPr>
          <p:cNvPr id="5" name="Footer Placeholder 4">
            <a:extLst>
              <a:ext uri="{FF2B5EF4-FFF2-40B4-BE49-F238E27FC236}">
                <a16:creationId xmlns:a16="http://schemas.microsoft.com/office/drawing/2014/main" id="{DDA569A2-964F-014C-B4A9-0CE7CE50D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F343F-28F1-964A-B8F0-14FD53905B0A}"/>
              </a:ext>
            </a:extLst>
          </p:cNvPr>
          <p:cNvSpPr>
            <a:spLocks noGrp="1"/>
          </p:cNvSpPr>
          <p:nvPr>
            <p:ph type="sldNum" sz="quarter" idx="12"/>
          </p:nvPr>
        </p:nvSpPr>
        <p:spPr/>
        <p:txBody>
          <a:bodyPr/>
          <a:lstStyle/>
          <a:p>
            <a:fld id="{0992556D-68E2-514A-900C-03DBCE6DF527}" type="slidenum">
              <a:rPr lang="en-US" smtClean="0"/>
              <a:t>‹#›</a:t>
            </a:fld>
            <a:endParaRPr lang="en-US"/>
          </a:p>
        </p:txBody>
      </p:sp>
    </p:spTree>
    <p:extLst>
      <p:ext uri="{BB962C8B-B14F-4D97-AF65-F5344CB8AC3E}">
        <p14:creationId xmlns:p14="http://schemas.microsoft.com/office/powerpoint/2010/main" val="518052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60E9A-1FBD-7444-9D42-8DFE4F6152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45EB2-9782-FB45-A653-B55EA7AE3C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B9E55-BA0A-B343-B9BB-4AB05D01297D}"/>
              </a:ext>
            </a:extLst>
          </p:cNvPr>
          <p:cNvSpPr>
            <a:spLocks noGrp="1"/>
          </p:cNvSpPr>
          <p:nvPr>
            <p:ph type="dt" sz="half" idx="10"/>
          </p:nvPr>
        </p:nvSpPr>
        <p:spPr/>
        <p:txBody>
          <a:bodyPr/>
          <a:lstStyle/>
          <a:p>
            <a:fld id="{3E786A26-2233-4847-BF5A-66CE66B84B28}" type="datetimeFigureOut">
              <a:rPr lang="en-US" smtClean="0"/>
              <a:t>4/5/2022</a:t>
            </a:fld>
            <a:endParaRPr lang="en-US"/>
          </a:p>
        </p:txBody>
      </p:sp>
      <p:sp>
        <p:nvSpPr>
          <p:cNvPr id="5" name="Footer Placeholder 4">
            <a:extLst>
              <a:ext uri="{FF2B5EF4-FFF2-40B4-BE49-F238E27FC236}">
                <a16:creationId xmlns:a16="http://schemas.microsoft.com/office/drawing/2014/main" id="{B844A343-BB28-B846-B7F0-99CB026D4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3F63E-3223-A54E-994C-754BBD567C51}"/>
              </a:ext>
            </a:extLst>
          </p:cNvPr>
          <p:cNvSpPr>
            <a:spLocks noGrp="1"/>
          </p:cNvSpPr>
          <p:nvPr>
            <p:ph type="sldNum" sz="quarter" idx="12"/>
          </p:nvPr>
        </p:nvSpPr>
        <p:spPr/>
        <p:txBody>
          <a:bodyPr/>
          <a:lstStyle/>
          <a:p>
            <a:fld id="{0992556D-68E2-514A-900C-03DBCE6DF527}" type="slidenum">
              <a:rPr lang="en-US" smtClean="0"/>
              <a:t>‹#›</a:t>
            </a:fld>
            <a:endParaRPr lang="en-US"/>
          </a:p>
        </p:txBody>
      </p:sp>
    </p:spTree>
    <p:extLst>
      <p:ext uri="{BB962C8B-B14F-4D97-AF65-F5344CB8AC3E}">
        <p14:creationId xmlns:p14="http://schemas.microsoft.com/office/powerpoint/2010/main" val="36241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E0CA-ACC4-49CE-936D-784A286D5514}"/>
              </a:ext>
            </a:extLst>
          </p:cNvPr>
          <p:cNvSpPr>
            <a:spLocks noGrp="1"/>
          </p:cNvSpPr>
          <p:nvPr>
            <p:ph type="title"/>
          </p:nvPr>
        </p:nvSpPr>
        <p:spPr>
          <a:xfrm>
            <a:off x="857250" y="1338261"/>
            <a:ext cx="10515600" cy="525465"/>
          </a:xfrm>
          <a:prstGeom prst="rect">
            <a:avLst/>
          </a:prstGeom>
        </p:spPr>
        <p:txBody>
          <a:bodyPr anchor="b"/>
          <a:lstStyle>
            <a:lvl1pPr>
              <a:defRPr sz="4051" b="1">
                <a:solidFill>
                  <a:srgbClr val="EE4023"/>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86D962FB-AB1E-4FFA-9ED9-7DC36C02ACB2}"/>
              </a:ext>
            </a:extLst>
          </p:cNvPr>
          <p:cNvSpPr>
            <a:spLocks noGrp="1"/>
          </p:cNvSpPr>
          <p:nvPr>
            <p:ph type="sldNum" sz="quarter" idx="12"/>
          </p:nvPr>
        </p:nvSpPr>
        <p:spPr>
          <a:xfrm>
            <a:off x="4724400" y="6530976"/>
            <a:ext cx="2743200" cy="288235"/>
          </a:xfrm>
          <a:prstGeom prst="rect">
            <a:avLst/>
          </a:prstGeom>
        </p:spPr>
        <p:txBody>
          <a:bodyPr/>
          <a:lstStyle>
            <a:lvl1pPr>
              <a:defRPr>
                <a:solidFill>
                  <a:schemeClr val="bg1">
                    <a:lumMod val="50000"/>
                  </a:schemeClr>
                </a:solidFill>
              </a:defRPr>
            </a:lvl1pPr>
          </a:lstStyle>
          <a:p>
            <a:fld id="{3F86EAD9-FE35-4962-B2B5-DF5BA17B6B17}" type="slidenum">
              <a:rPr lang="en-US" smtClean="0"/>
              <a:pPr/>
              <a:t>‹#›</a:t>
            </a:fld>
            <a:endParaRPr lang="en-US"/>
          </a:p>
        </p:txBody>
      </p:sp>
      <p:sp>
        <p:nvSpPr>
          <p:cNvPr id="8" name="Content Placeholder 7">
            <a:extLst>
              <a:ext uri="{FF2B5EF4-FFF2-40B4-BE49-F238E27FC236}">
                <a16:creationId xmlns:a16="http://schemas.microsoft.com/office/drawing/2014/main" id="{472379EB-1A21-364C-BF7C-90801F0CA10E}"/>
              </a:ext>
            </a:extLst>
          </p:cNvPr>
          <p:cNvSpPr>
            <a:spLocks noGrp="1"/>
          </p:cNvSpPr>
          <p:nvPr>
            <p:ph sz="quarter" idx="13"/>
          </p:nvPr>
        </p:nvSpPr>
        <p:spPr>
          <a:xfrm>
            <a:off x="857250" y="2400300"/>
            <a:ext cx="10515600" cy="3594100"/>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9384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Judul dan Konten">
    <p:spTree>
      <p:nvGrpSpPr>
        <p:cNvPr id="1" name=""/>
        <p:cNvGrpSpPr/>
        <p:nvPr/>
      </p:nvGrpSpPr>
      <p:grpSpPr>
        <a:xfrm>
          <a:off x="0" y="0"/>
          <a:ext cx="0" cy="0"/>
          <a:chOff x="0" y="0"/>
          <a:chExt cx="0" cy="0"/>
        </a:xfrm>
      </p:grpSpPr>
      <p:sp>
        <p:nvSpPr>
          <p:cNvPr id="8" name="Tampungan Gambar 8">
            <a:extLst>
              <a:ext uri="{FF2B5EF4-FFF2-40B4-BE49-F238E27FC236}">
                <a16:creationId xmlns:a16="http://schemas.microsoft.com/office/drawing/2014/main" id="{8BFA3B79-9F45-4B5A-8368-09663B044852}"/>
              </a:ext>
            </a:extLst>
          </p:cNvPr>
          <p:cNvSpPr>
            <a:spLocks noGrp="1"/>
          </p:cNvSpPr>
          <p:nvPr>
            <p:ph type="pic" sz="quarter" idx="10" hasCustomPrompt="1"/>
          </p:nvPr>
        </p:nvSpPr>
        <p:spPr>
          <a:xfrm>
            <a:off x="-438191" y="3151306"/>
            <a:ext cx="5777107" cy="5777108"/>
          </a:xfrm>
          <a:prstGeom prst="ellipse">
            <a:avLst/>
          </a:prstGeom>
          <a:solidFill>
            <a:schemeClr val="tx1">
              <a:lumMod val="50000"/>
              <a:lumOff val="50000"/>
            </a:schemeClr>
          </a:solidFill>
        </p:spPr>
        <p:txBody>
          <a:bodyPr/>
          <a:lstStyle>
            <a:lvl1pPr>
              <a:defRPr>
                <a:solidFill>
                  <a:schemeClr val="bg1"/>
                </a:solidFill>
              </a:defRPr>
            </a:lvl1pPr>
          </a:lstStyle>
          <a:p>
            <a:r>
              <a:rPr lang="id-ID" err="1"/>
              <a:t>Click</a:t>
            </a:r>
            <a:r>
              <a:rPr lang="id-ID"/>
              <a:t> </a:t>
            </a:r>
            <a:r>
              <a:rPr lang="id-ID" err="1"/>
              <a:t>icon</a:t>
            </a:r>
            <a:r>
              <a:rPr lang="id-ID"/>
              <a:t> </a:t>
            </a:r>
            <a:r>
              <a:rPr lang="id-ID" err="1"/>
              <a:t>to</a:t>
            </a:r>
            <a:r>
              <a:rPr lang="id-ID"/>
              <a:t> </a:t>
            </a:r>
            <a:r>
              <a:rPr lang="id-ID" err="1"/>
              <a:t>change</a:t>
            </a:r>
            <a:r>
              <a:rPr lang="id-ID"/>
              <a:t> </a:t>
            </a:r>
            <a:r>
              <a:rPr lang="id-ID" err="1"/>
              <a:t>picture</a:t>
            </a:r>
            <a:endParaRPr lang="id-ID"/>
          </a:p>
        </p:txBody>
      </p:sp>
    </p:spTree>
    <p:extLst>
      <p:ext uri="{BB962C8B-B14F-4D97-AF65-F5344CB8AC3E}">
        <p14:creationId xmlns:p14="http://schemas.microsoft.com/office/powerpoint/2010/main" val="375294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2F71-3035-404F-9E9F-C0120268319F}"/>
              </a:ext>
            </a:extLst>
          </p:cNvPr>
          <p:cNvSpPr>
            <a:spLocks noGrp="1"/>
          </p:cNvSpPr>
          <p:nvPr>
            <p:ph type="ctrTitle"/>
          </p:nvPr>
        </p:nvSpPr>
        <p:spPr>
          <a:xfrm>
            <a:off x="1524000" y="1122364"/>
            <a:ext cx="9144000" cy="2387600"/>
          </a:xfrm>
          <a:prstGeom prst="rect">
            <a:avLst/>
          </a:prstGeom>
        </p:spPr>
        <p:txBody>
          <a:bodyPr anchor="b"/>
          <a:lstStyle>
            <a:lvl1pPr algn="ctr">
              <a:defRPr sz="5524" b="1">
                <a:solidFill>
                  <a:srgbClr val="EE4023"/>
                </a:solidFill>
              </a:defRPr>
            </a:lvl1pPr>
          </a:lstStyle>
          <a:p>
            <a:r>
              <a:rPr lang="en-US"/>
              <a:t>Click to edit Master title style</a:t>
            </a:r>
          </a:p>
        </p:txBody>
      </p:sp>
      <p:sp>
        <p:nvSpPr>
          <p:cNvPr id="3" name="Subtitle 2">
            <a:extLst>
              <a:ext uri="{FF2B5EF4-FFF2-40B4-BE49-F238E27FC236}">
                <a16:creationId xmlns:a16="http://schemas.microsoft.com/office/drawing/2014/main" id="{E9EF6A50-C701-4BED-B1F8-507CAF7FD3B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210"/>
            </a:lvl1pPr>
            <a:lvl2pPr marL="420944" indent="0" algn="ctr">
              <a:buNone/>
              <a:defRPr sz="1841"/>
            </a:lvl2pPr>
            <a:lvl3pPr marL="841888" indent="0" algn="ctr">
              <a:buNone/>
              <a:defRPr sz="1657"/>
            </a:lvl3pPr>
            <a:lvl4pPr marL="1262832" indent="0" algn="ctr">
              <a:buNone/>
              <a:defRPr sz="1473"/>
            </a:lvl4pPr>
            <a:lvl5pPr marL="1683776" indent="0" algn="ctr">
              <a:buNone/>
              <a:defRPr sz="1473"/>
            </a:lvl5pPr>
            <a:lvl6pPr marL="2104720" indent="0" algn="ctr">
              <a:buNone/>
              <a:defRPr sz="1473"/>
            </a:lvl6pPr>
            <a:lvl7pPr marL="2525664" indent="0" algn="ctr">
              <a:buNone/>
              <a:defRPr sz="1473"/>
            </a:lvl7pPr>
            <a:lvl8pPr marL="2946608" indent="0" algn="ctr">
              <a:buNone/>
              <a:defRPr sz="1473"/>
            </a:lvl8pPr>
            <a:lvl9pPr marL="3367552" indent="0" algn="ctr">
              <a:buNone/>
              <a:defRPr sz="1473"/>
            </a:lvl9pPr>
          </a:lstStyle>
          <a:p>
            <a:r>
              <a:rPr lang="en-US"/>
              <a:t>Click to edit Master subtitle style</a:t>
            </a:r>
          </a:p>
        </p:txBody>
      </p:sp>
      <p:sp>
        <p:nvSpPr>
          <p:cNvPr id="4" name="Date Placeholder 3">
            <a:extLst>
              <a:ext uri="{FF2B5EF4-FFF2-40B4-BE49-F238E27FC236}">
                <a16:creationId xmlns:a16="http://schemas.microsoft.com/office/drawing/2014/main" id="{D7FCCEB9-09BA-4978-A5C1-AB802A3E963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32CE4AC-2FAC-4D6F-8D2F-8E99256BFD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8A1BAC-6306-4918-99D3-28034A301826}"/>
              </a:ext>
            </a:extLst>
          </p:cNvPr>
          <p:cNvSpPr>
            <a:spLocks noGrp="1"/>
          </p:cNvSpPr>
          <p:nvPr>
            <p:ph type="sldNum" sz="quarter" idx="12"/>
          </p:nvPr>
        </p:nvSpPr>
        <p:spPr>
          <a:xfrm>
            <a:off x="4724400" y="6492876"/>
            <a:ext cx="2743200" cy="288235"/>
          </a:xfrm>
          <a:prstGeom prst="rect">
            <a:avLst/>
          </a:prstGeom>
        </p:spPr>
        <p:txBody>
          <a:bodyPr/>
          <a:lstStyle/>
          <a:p>
            <a:fld id="{3F86EAD9-FE35-4962-B2B5-DF5BA17B6B17}" type="slidenum">
              <a:rPr lang="en-US" smtClean="0"/>
              <a:t>‹#›</a:t>
            </a:fld>
            <a:endParaRPr lang="en-US"/>
          </a:p>
        </p:txBody>
      </p:sp>
    </p:spTree>
    <p:extLst>
      <p:ext uri="{BB962C8B-B14F-4D97-AF65-F5344CB8AC3E}">
        <p14:creationId xmlns:p14="http://schemas.microsoft.com/office/powerpoint/2010/main" val="82983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5748-92DC-4676-9A74-4646E69D60FF}"/>
              </a:ext>
            </a:extLst>
          </p:cNvPr>
          <p:cNvSpPr>
            <a:spLocks noGrp="1"/>
          </p:cNvSpPr>
          <p:nvPr>
            <p:ph type="title" hasCustomPrompt="1"/>
          </p:nvPr>
        </p:nvSpPr>
        <p:spPr>
          <a:xfrm>
            <a:off x="902417" y="840303"/>
            <a:ext cx="10310169" cy="318570"/>
          </a:xfrm>
          <a:prstGeom prst="rect">
            <a:avLst/>
          </a:prstGeom>
        </p:spPr>
        <p:txBody>
          <a:bodyPr/>
          <a:lstStyle>
            <a:lvl1pPr>
              <a:defRPr sz="1841" b="1" spc="184" baseline="0">
                <a:solidFill>
                  <a:schemeClr val="tx1">
                    <a:lumMod val="65000"/>
                    <a:lumOff val="3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2906AF5-E3C9-45D3-A007-E57E5AAEC65E}"/>
              </a:ext>
            </a:extLst>
          </p:cNvPr>
          <p:cNvSpPr>
            <a:spLocks noGrp="1"/>
          </p:cNvSpPr>
          <p:nvPr>
            <p:ph idx="1"/>
          </p:nvPr>
        </p:nvSpPr>
        <p:spPr>
          <a:xfrm>
            <a:off x="838200" y="2683565"/>
            <a:ext cx="10515600" cy="3493398"/>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99D1D-25A1-46A2-9652-F3D6024EA1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E9975777-3FA0-4BCE-B59C-1244A8850C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FF5155-8922-4381-8F45-3346B4A6FA69}"/>
              </a:ext>
            </a:extLst>
          </p:cNvPr>
          <p:cNvSpPr>
            <a:spLocks noGrp="1"/>
          </p:cNvSpPr>
          <p:nvPr>
            <p:ph type="sldNum" sz="quarter" idx="12"/>
          </p:nvPr>
        </p:nvSpPr>
        <p:spPr>
          <a:xfrm>
            <a:off x="4724400" y="6492876"/>
            <a:ext cx="2743200" cy="288235"/>
          </a:xfrm>
          <a:prstGeom prst="rect">
            <a:avLst/>
          </a:prstGeom>
        </p:spPr>
        <p:txBody>
          <a:bodyPr/>
          <a:lstStyle/>
          <a:p>
            <a:fld id="{3F86EAD9-FE35-4962-B2B5-DF5BA17B6B17}" type="slidenum">
              <a:rPr lang="en-US" smtClean="0"/>
              <a:t>‹#›</a:t>
            </a:fld>
            <a:endParaRPr lang="en-US"/>
          </a:p>
        </p:txBody>
      </p:sp>
      <p:sp>
        <p:nvSpPr>
          <p:cNvPr id="7" name="Title 1">
            <a:extLst>
              <a:ext uri="{FF2B5EF4-FFF2-40B4-BE49-F238E27FC236}">
                <a16:creationId xmlns:a16="http://schemas.microsoft.com/office/drawing/2014/main" id="{3576A54E-58C2-E84C-876D-06CB3B98EB22}"/>
              </a:ext>
            </a:extLst>
          </p:cNvPr>
          <p:cNvSpPr txBox="1">
            <a:spLocks/>
          </p:cNvSpPr>
          <p:nvPr userDrawn="1"/>
        </p:nvSpPr>
        <p:spPr>
          <a:xfrm>
            <a:off x="857250" y="1338261"/>
            <a:ext cx="10515600" cy="525465"/>
          </a:xfrm>
          <a:prstGeom prst="rect">
            <a:avLst/>
          </a:prstGeom>
        </p:spPr>
        <p:txBody>
          <a:bodyPr anchor="b"/>
          <a:lstStyle>
            <a:lvl1pPr algn="l" defTabSz="914400" rtl="0" eaLnBrk="1" latinLnBrk="0" hangingPunct="1">
              <a:lnSpc>
                <a:spcPct val="90000"/>
              </a:lnSpc>
              <a:spcBef>
                <a:spcPct val="0"/>
              </a:spcBef>
              <a:buNone/>
              <a:defRPr sz="4800" b="1" kern="1200">
                <a:solidFill>
                  <a:srgbClr val="EE4023"/>
                </a:solidFill>
                <a:latin typeface="+mj-lt"/>
                <a:ea typeface="+mj-ea"/>
                <a:cs typeface="+mj-cs"/>
              </a:defRPr>
            </a:lvl1pPr>
          </a:lstStyle>
          <a:p>
            <a:r>
              <a:rPr lang="en-US" sz="4051"/>
              <a:t>Click to edit Master title style</a:t>
            </a:r>
          </a:p>
        </p:txBody>
      </p:sp>
    </p:spTree>
    <p:extLst>
      <p:ext uri="{BB962C8B-B14F-4D97-AF65-F5344CB8AC3E}">
        <p14:creationId xmlns:p14="http://schemas.microsoft.com/office/powerpoint/2010/main" val="38022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F6F0D-ECB7-45DC-9B00-0D23262981E3}"/>
              </a:ext>
            </a:extLst>
          </p:cNvPr>
          <p:cNvSpPr>
            <a:spLocks noGrp="1"/>
          </p:cNvSpPr>
          <p:nvPr>
            <p:ph type="title"/>
          </p:nvPr>
        </p:nvSpPr>
        <p:spPr>
          <a:xfrm>
            <a:off x="838200" y="1135782"/>
            <a:ext cx="10515600" cy="718536"/>
          </a:xfrm>
          <a:prstGeom prst="rect">
            <a:avLst/>
          </a:prstGeom>
        </p:spPr>
        <p:txBody>
          <a:bodyPr anchor="b"/>
          <a:lstStyle>
            <a:lvl1pPr>
              <a:defRPr b="1">
                <a:solidFill>
                  <a:srgbClr val="EE402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371A9E0-9190-4921-BF43-2AC599F966F4}"/>
              </a:ext>
            </a:extLst>
          </p:cNvPr>
          <p:cNvSpPr>
            <a:spLocks noGrp="1"/>
          </p:cNvSpPr>
          <p:nvPr>
            <p:ph sz="half" idx="1"/>
          </p:nvPr>
        </p:nvSpPr>
        <p:spPr>
          <a:xfrm>
            <a:off x="838200" y="2444817"/>
            <a:ext cx="5181600" cy="37321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C7DB4C-5749-4002-AFD4-B8A8B3F1FDFC}"/>
              </a:ext>
            </a:extLst>
          </p:cNvPr>
          <p:cNvSpPr>
            <a:spLocks noGrp="1"/>
          </p:cNvSpPr>
          <p:nvPr>
            <p:ph sz="half" idx="2"/>
          </p:nvPr>
        </p:nvSpPr>
        <p:spPr>
          <a:xfrm>
            <a:off x="6172200" y="2444817"/>
            <a:ext cx="5181600" cy="37321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5EBCED-CB62-4A90-9D73-04A278947B9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17A182D-CA87-43AD-9F27-16D2D54004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2E0C45D-C1A9-4FAB-9175-BDA290600C37}"/>
              </a:ext>
            </a:extLst>
          </p:cNvPr>
          <p:cNvSpPr>
            <a:spLocks noGrp="1"/>
          </p:cNvSpPr>
          <p:nvPr>
            <p:ph type="sldNum" sz="quarter" idx="12"/>
          </p:nvPr>
        </p:nvSpPr>
        <p:spPr>
          <a:xfrm>
            <a:off x="4724400" y="6492876"/>
            <a:ext cx="2743200" cy="288235"/>
          </a:xfrm>
          <a:prstGeom prst="rect">
            <a:avLst/>
          </a:prstGeom>
        </p:spPr>
        <p:txBody>
          <a:bodyPr/>
          <a:lstStyle/>
          <a:p>
            <a:fld id="{3F86EAD9-FE35-4962-B2B5-DF5BA17B6B17}" type="slidenum">
              <a:rPr lang="en-US" smtClean="0"/>
              <a:t>‹#›</a:t>
            </a:fld>
            <a:endParaRPr lang="en-US"/>
          </a:p>
        </p:txBody>
      </p:sp>
    </p:spTree>
    <p:extLst>
      <p:ext uri="{BB962C8B-B14F-4D97-AF65-F5344CB8AC3E}">
        <p14:creationId xmlns:p14="http://schemas.microsoft.com/office/powerpoint/2010/main" val="1053603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D5EC-0E00-4737-A94E-0CEA073B9CE3}"/>
              </a:ext>
            </a:extLst>
          </p:cNvPr>
          <p:cNvSpPr>
            <a:spLocks noGrp="1"/>
          </p:cNvSpPr>
          <p:nvPr>
            <p:ph type="title"/>
          </p:nvPr>
        </p:nvSpPr>
        <p:spPr>
          <a:xfrm>
            <a:off x="839788" y="561286"/>
            <a:ext cx="10515600" cy="1325563"/>
          </a:xfrm>
          <a:prstGeom prst="rect">
            <a:avLst/>
          </a:prstGeom>
        </p:spPr>
        <p:txBody>
          <a:bodyPr anchor="b"/>
          <a:lstStyle>
            <a:lvl1pPr>
              <a:defRPr b="1">
                <a:solidFill>
                  <a:srgbClr val="EE4023"/>
                </a:solidFill>
              </a:defRPr>
            </a:lvl1pPr>
          </a:lstStyle>
          <a:p>
            <a:r>
              <a:rPr lang="en-US"/>
              <a:t>Click to edit Master title style</a:t>
            </a:r>
          </a:p>
        </p:txBody>
      </p:sp>
      <p:sp>
        <p:nvSpPr>
          <p:cNvPr id="3" name="Text Placeholder 2">
            <a:extLst>
              <a:ext uri="{FF2B5EF4-FFF2-40B4-BE49-F238E27FC236}">
                <a16:creationId xmlns:a16="http://schemas.microsoft.com/office/drawing/2014/main" id="{4969E73D-D6F2-474E-A23F-BDAACAC9BE9F}"/>
              </a:ext>
            </a:extLst>
          </p:cNvPr>
          <p:cNvSpPr>
            <a:spLocks noGrp="1"/>
          </p:cNvSpPr>
          <p:nvPr>
            <p:ph type="body" idx="1"/>
          </p:nvPr>
        </p:nvSpPr>
        <p:spPr>
          <a:xfrm>
            <a:off x="839790" y="2212975"/>
            <a:ext cx="5157787" cy="823912"/>
          </a:xfrm>
          <a:prstGeom prst="rect">
            <a:avLst/>
          </a:prstGeom>
        </p:spPr>
        <p:txBody>
          <a:bodyPr anchor="b"/>
          <a:lstStyle>
            <a:lvl1pPr marL="0" indent="0">
              <a:buNone/>
              <a:defRPr sz="2210" b="1"/>
            </a:lvl1pPr>
            <a:lvl2pPr marL="420944" indent="0">
              <a:buNone/>
              <a:defRPr sz="1841" b="1"/>
            </a:lvl2pPr>
            <a:lvl3pPr marL="841888" indent="0">
              <a:buNone/>
              <a:defRPr sz="1657" b="1"/>
            </a:lvl3pPr>
            <a:lvl4pPr marL="1262832" indent="0">
              <a:buNone/>
              <a:defRPr sz="1473" b="1"/>
            </a:lvl4pPr>
            <a:lvl5pPr marL="1683776" indent="0">
              <a:buNone/>
              <a:defRPr sz="1473" b="1"/>
            </a:lvl5pPr>
            <a:lvl6pPr marL="2104720" indent="0">
              <a:buNone/>
              <a:defRPr sz="1473" b="1"/>
            </a:lvl6pPr>
            <a:lvl7pPr marL="2525664" indent="0">
              <a:buNone/>
              <a:defRPr sz="1473" b="1"/>
            </a:lvl7pPr>
            <a:lvl8pPr marL="2946608" indent="0">
              <a:buNone/>
              <a:defRPr sz="1473" b="1"/>
            </a:lvl8pPr>
            <a:lvl9pPr marL="3367552" indent="0">
              <a:buNone/>
              <a:defRPr sz="1473" b="1"/>
            </a:lvl9pPr>
          </a:lstStyle>
          <a:p>
            <a:pPr lvl="0"/>
            <a:r>
              <a:rPr lang="en-US"/>
              <a:t>Click to edit Master text styles</a:t>
            </a:r>
          </a:p>
        </p:txBody>
      </p:sp>
      <p:sp>
        <p:nvSpPr>
          <p:cNvPr id="4" name="Content Placeholder 3">
            <a:extLst>
              <a:ext uri="{FF2B5EF4-FFF2-40B4-BE49-F238E27FC236}">
                <a16:creationId xmlns:a16="http://schemas.microsoft.com/office/drawing/2014/main" id="{4994A724-7102-4548-838C-007D24AF75EE}"/>
              </a:ext>
            </a:extLst>
          </p:cNvPr>
          <p:cNvSpPr>
            <a:spLocks noGrp="1"/>
          </p:cNvSpPr>
          <p:nvPr>
            <p:ph sz="half" idx="2"/>
          </p:nvPr>
        </p:nvSpPr>
        <p:spPr>
          <a:xfrm>
            <a:off x="839790" y="3036888"/>
            <a:ext cx="5157787" cy="32598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128BEE-149B-4243-B98D-6CCBAA5B8E54}"/>
              </a:ext>
            </a:extLst>
          </p:cNvPr>
          <p:cNvSpPr>
            <a:spLocks noGrp="1"/>
          </p:cNvSpPr>
          <p:nvPr>
            <p:ph type="body" sz="quarter" idx="3"/>
          </p:nvPr>
        </p:nvSpPr>
        <p:spPr>
          <a:xfrm>
            <a:off x="6172200" y="2212975"/>
            <a:ext cx="5183188" cy="823912"/>
          </a:xfrm>
          <a:prstGeom prst="rect">
            <a:avLst/>
          </a:prstGeom>
        </p:spPr>
        <p:txBody>
          <a:bodyPr anchor="b"/>
          <a:lstStyle>
            <a:lvl1pPr marL="0" indent="0">
              <a:buNone/>
              <a:defRPr sz="2210" b="1"/>
            </a:lvl1pPr>
            <a:lvl2pPr marL="420944" indent="0">
              <a:buNone/>
              <a:defRPr sz="1841" b="1"/>
            </a:lvl2pPr>
            <a:lvl3pPr marL="841888" indent="0">
              <a:buNone/>
              <a:defRPr sz="1657" b="1"/>
            </a:lvl3pPr>
            <a:lvl4pPr marL="1262832" indent="0">
              <a:buNone/>
              <a:defRPr sz="1473" b="1"/>
            </a:lvl4pPr>
            <a:lvl5pPr marL="1683776" indent="0">
              <a:buNone/>
              <a:defRPr sz="1473" b="1"/>
            </a:lvl5pPr>
            <a:lvl6pPr marL="2104720" indent="0">
              <a:buNone/>
              <a:defRPr sz="1473" b="1"/>
            </a:lvl6pPr>
            <a:lvl7pPr marL="2525664" indent="0">
              <a:buNone/>
              <a:defRPr sz="1473" b="1"/>
            </a:lvl7pPr>
            <a:lvl8pPr marL="2946608" indent="0">
              <a:buNone/>
              <a:defRPr sz="1473" b="1"/>
            </a:lvl8pPr>
            <a:lvl9pPr marL="3367552" indent="0">
              <a:buNone/>
              <a:defRPr sz="1473" b="1"/>
            </a:lvl9pPr>
          </a:lstStyle>
          <a:p>
            <a:pPr lvl="0"/>
            <a:r>
              <a:rPr lang="en-US"/>
              <a:t>Click to edit Master text styles</a:t>
            </a:r>
          </a:p>
        </p:txBody>
      </p:sp>
      <p:sp>
        <p:nvSpPr>
          <p:cNvPr id="6" name="Content Placeholder 5">
            <a:extLst>
              <a:ext uri="{FF2B5EF4-FFF2-40B4-BE49-F238E27FC236}">
                <a16:creationId xmlns:a16="http://schemas.microsoft.com/office/drawing/2014/main" id="{0C05A52D-7F27-4C17-948C-DEF1EF1E8698}"/>
              </a:ext>
            </a:extLst>
          </p:cNvPr>
          <p:cNvSpPr>
            <a:spLocks noGrp="1"/>
          </p:cNvSpPr>
          <p:nvPr>
            <p:ph sz="quarter" idx="4"/>
          </p:nvPr>
        </p:nvSpPr>
        <p:spPr>
          <a:xfrm>
            <a:off x="6172200" y="3036888"/>
            <a:ext cx="5183188" cy="32598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7DD87F-B570-4758-BA31-F4B73ED6298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67C83566-8A8D-4A12-BC8A-19E3D53E8F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EA8D24E-2C3A-49C2-A2B1-9BD89F626F2D}"/>
              </a:ext>
            </a:extLst>
          </p:cNvPr>
          <p:cNvSpPr>
            <a:spLocks noGrp="1"/>
          </p:cNvSpPr>
          <p:nvPr>
            <p:ph type="sldNum" sz="quarter" idx="12"/>
          </p:nvPr>
        </p:nvSpPr>
        <p:spPr>
          <a:xfrm>
            <a:off x="4724400" y="6492876"/>
            <a:ext cx="2743200" cy="288235"/>
          </a:xfrm>
          <a:prstGeom prst="rect">
            <a:avLst/>
          </a:prstGeom>
        </p:spPr>
        <p:txBody>
          <a:bodyPr/>
          <a:lstStyle/>
          <a:p>
            <a:fld id="{3F86EAD9-FE35-4962-B2B5-DF5BA17B6B17}" type="slidenum">
              <a:rPr lang="en-US" smtClean="0"/>
              <a:t>‹#›</a:t>
            </a:fld>
            <a:endParaRPr lang="en-US"/>
          </a:p>
        </p:txBody>
      </p:sp>
    </p:spTree>
    <p:extLst>
      <p:ext uri="{BB962C8B-B14F-4D97-AF65-F5344CB8AC3E}">
        <p14:creationId xmlns:p14="http://schemas.microsoft.com/office/powerpoint/2010/main" val="68762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CABA3-1A19-4143-980D-21BC91C6C26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96A5133E-7339-47DE-87DF-602B5660CC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4EAAE52-6002-4678-90DC-0762D587C032}"/>
              </a:ext>
            </a:extLst>
          </p:cNvPr>
          <p:cNvSpPr>
            <a:spLocks noGrp="1"/>
          </p:cNvSpPr>
          <p:nvPr>
            <p:ph type="sldNum" sz="quarter" idx="12"/>
          </p:nvPr>
        </p:nvSpPr>
        <p:spPr>
          <a:xfrm>
            <a:off x="4724400" y="6492876"/>
            <a:ext cx="2743200" cy="288235"/>
          </a:xfrm>
          <a:prstGeom prst="rect">
            <a:avLst/>
          </a:prstGeom>
        </p:spPr>
        <p:txBody>
          <a:bodyPr/>
          <a:lstStyle/>
          <a:p>
            <a:fld id="{3F86EAD9-FE35-4962-B2B5-DF5BA17B6B17}" type="slidenum">
              <a:rPr lang="en-US" smtClean="0"/>
              <a:t>‹#›</a:t>
            </a:fld>
            <a:endParaRPr lang="en-US"/>
          </a:p>
        </p:txBody>
      </p:sp>
      <p:sp>
        <p:nvSpPr>
          <p:cNvPr id="5" name="Rectangle 4">
            <a:extLst>
              <a:ext uri="{FF2B5EF4-FFF2-40B4-BE49-F238E27FC236}">
                <a16:creationId xmlns:a16="http://schemas.microsoft.com/office/drawing/2014/main" id="{80829FB1-AD89-5143-BD88-1E6CE398930E}"/>
              </a:ext>
            </a:extLst>
          </p:cNvPr>
          <p:cNvSpPr/>
          <p:nvPr userDrawn="1"/>
        </p:nvSpPr>
        <p:spPr>
          <a:xfrm>
            <a:off x="0" y="0"/>
            <a:ext cx="12192000" cy="635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7"/>
          </a:p>
        </p:txBody>
      </p:sp>
    </p:spTree>
    <p:extLst>
      <p:ext uri="{BB962C8B-B14F-4D97-AF65-F5344CB8AC3E}">
        <p14:creationId xmlns:p14="http://schemas.microsoft.com/office/powerpoint/2010/main" val="190022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CBAC1-C68F-41D3-AEDE-DF49ED3958D6}"/>
              </a:ext>
            </a:extLst>
          </p:cNvPr>
          <p:cNvSpPr>
            <a:spLocks noGrp="1"/>
          </p:cNvSpPr>
          <p:nvPr>
            <p:ph type="title"/>
          </p:nvPr>
        </p:nvSpPr>
        <p:spPr>
          <a:xfrm>
            <a:off x="839790" y="457200"/>
            <a:ext cx="3932237" cy="1600200"/>
          </a:xfrm>
          <a:prstGeom prst="rect">
            <a:avLst/>
          </a:prstGeom>
        </p:spPr>
        <p:txBody>
          <a:bodyPr anchor="b"/>
          <a:lstStyle>
            <a:lvl1pPr>
              <a:defRPr sz="2946" b="1">
                <a:solidFill>
                  <a:srgbClr val="EE402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17075C1-2503-4800-864D-F4551270D2AF}"/>
              </a:ext>
            </a:extLst>
          </p:cNvPr>
          <p:cNvSpPr>
            <a:spLocks noGrp="1"/>
          </p:cNvSpPr>
          <p:nvPr>
            <p:ph type="pic" idx="1"/>
          </p:nvPr>
        </p:nvSpPr>
        <p:spPr>
          <a:xfrm>
            <a:off x="5183188" y="1251284"/>
            <a:ext cx="6172200" cy="4609766"/>
          </a:xfrm>
          <a:prstGeom prst="rect">
            <a:avLst/>
          </a:prstGeom>
        </p:spPr>
        <p:txBody>
          <a:bodyPr/>
          <a:lstStyle>
            <a:lvl1pPr marL="0" indent="0">
              <a:buNone/>
              <a:defRPr sz="2946"/>
            </a:lvl1pPr>
            <a:lvl2pPr marL="420944" indent="0">
              <a:buNone/>
              <a:defRPr sz="2578"/>
            </a:lvl2pPr>
            <a:lvl3pPr marL="841888" indent="0">
              <a:buNone/>
              <a:defRPr sz="2210"/>
            </a:lvl3pPr>
            <a:lvl4pPr marL="1262832" indent="0">
              <a:buNone/>
              <a:defRPr sz="1841"/>
            </a:lvl4pPr>
            <a:lvl5pPr marL="1683776" indent="0">
              <a:buNone/>
              <a:defRPr sz="1841"/>
            </a:lvl5pPr>
            <a:lvl6pPr marL="2104720" indent="0">
              <a:buNone/>
              <a:defRPr sz="1841"/>
            </a:lvl6pPr>
            <a:lvl7pPr marL="2525664" indent="0">
              <a:buNone/>
              <a:defRPr sz="1841"/>
            </a:lvl7pPr>
            <a:lvl8pPr marL="2946608" indent="0">
              <a:buNone/>
              <a:defRPr sz="1841"/>
            </a:lvl8pPr>
            <a:lvl9pPr marL="3367552" indent="0">
              <a:buNone/>
              <a:defRPr sz="1841"/>
            </a:lvl9pPr>
          </a:lstStyle>
          <a:p>
            <a:endParaRPr lang="en-US"/>
          </a:p>
        </p:txBody>
      </p:sp>
      <p:sp>
        <p:nvSpPr>
          <p:cNvPr id="4" name="Text Placeholder 3">
            <a:extLst>
              <a:ext uri="{FF2B5EF4-FFF2-40B4-BE49-F238E27FC236}">
                <a16:creationId xmlns:a16="http://schemas.microsoft.com/office/drawing/2014/main" id="{42E11059-BDB8-47C5-9015-A281D0114B96}"/>
              </a:ext>
            </a:extLst>
          </p:cNvPr>
          <p:cNvSpPr>
            <a:spLocks noGrp="1"/>
          </p:cNvSpPr>
          <p:nvPr>
            <p:ph type="body" sz="half" idx="2"/>
          </p:nvPr>
        </p:nvSpPr>
        <p:spPr>
          <a:xfrm>
            <a:off x="839790" y="2552701"/>
            <a:ext cx="3932237" cy="3316288"/>
          </a:xfrm>
          <a:prstGeom prst="rect">
            <a:avLst/>
          </a:prstGeom>
        </p:spPr>
        <p:txBody>
          <a:bodyPr/>
          <a:lstStyle>
            <a:lvl1pPr marL="0" indent="0">
              <a:buNone/>
              <a:defRPr sz="1473"/>
            </a:lvl1pPr>
            <a:lvl2pPr marL="420944" indent="0">
              <a:buNone/>
              <a:defRPr sz="1289"/>
            </a:lvl2pPr>
            <a:lvl3pPr marL="841888" indent="0">
              <a:buNone/>
              <a:defRPr sz="1105"/>
            </a:lvl3pPr>
            <a:lvl4pPr marL="1262832" indent="0">
              <a:buNone/>
              <a:defRPr sz="921"/>
            </a:lvl4pPr>
            <a:lvl5pPr marL="1683776" indent="0">
              <a:buNone/>
              <a:defRPr sz="921"/>
            </a:lvl5pPr>
            <a:lvl6pPr marL="2104720" indent="0">
              <a:buNone/>
              <a:defRPr sz="921"/>
            </a:lvl6pPr>
            <a:lvl7pPr marL="2525664" indent="0">
              <a:buNone/>
              <a:defRPr sz="921"/>
            </a:lvl7pPr>
            <a:lvl8pPr marL="2946608" indent="0">
              <a:buNone/>
              <a:defRPr sz="921"/>
            </a:lvl8pPr>
            <a:lvl9pPr marL="3367552" indent="0">
              <a:buNone/>
              <a:defRPr sz="921"/>
            </a:lvl9pPr>
          </a:lstStyle>
          <a:p>
            <a:pPr lvl="0"/>
            <a:r>
              <a:rPr lang="en-US"/>
              <a:t>Click to edit Master text styles</a:t>
            </a:r>
          </a:p>
        </p:txBody>
      </p:sp>
      <p:sp>
        <p:nvSpPr>
          <p:cNvPr id="5" name="Date Placeholder 4">
            <a:extLst>
              <a:ext uri="{FF2B5EF4-FFF2-40B4-BE49-F238E27FC236}">
                <a16:creationId xmlns:a16="http://schemas.microsoft.com/office/drawing/2014/main" id="{2671C496-1D0B-44AF-8C1D-B4EF5F5003E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A3EE8250-242D-4B86-AD8B-63DE757B2E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10CECE-527D-44B3-AA6E-3FA67A0C9752}"/>
              </a:ext>
            </a:extLst>
          </p:cNvPr>
          <p:cNvSpPr>
            <a:spLocks noGrp="1"/>
          </p:cNvSpPr>
          <p:nvPr>
            <p:ph type="sldNum" sz="quarter" idx="12"/>
          </p:nvPr>
        </p:nvSpPr>
        <p:spPr>
          <a:xfrm>
            <a:off x="4724400" y="6492876"/>
            <a:ext cx="2743200" cy="288235"/>
          </a:xfrm>
          <a:prstGeom prst="rect">
            <a:avLst/>
          </a:prstGeom>
        </p:spPr>
        <p:txBody>
          <a:bodyPr/>
          <a:lstStyle/>
          <a:p>
            <a:fld id="{3F86EAD9-FE35-4962-B2B5-DF5BA17B6B17}" type="slidenum">
              <a:rPr lang="en-US" smtClean="0"/>
              <a:t>‹#›</a:t>
            </a:fld>
            <a:endParaRPr lang="en-US"/>
          </a:p>
        </p:txBody>
      </p:sp>
    </p:spTree>
    <p:extLst>
      <p:ext uri="{BB962C8B-B14F-4D97-AF65-F5344CB8AC3E}">
        <p14:creationId xmlns:p14="http://schemas.microsoft.com/office/powerpoint/2010/main" val="29037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248B-FF18-BD49-B32E-36D8BDFBF7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D43180-12DA-7F4D-971D-6BD2EB45F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1C77B4-5E8E-3442-A1E6-C08E371CE88F}"/>
              </a:ext>
            </a:extLst>
          </p:cNvPr>
          <p:cNvSpPr>
            <a:spLocks noGrp="1"/>
          </p:cNvSpPr>
          <p:nvPr>
            <p:ph type="dt" sz="half" idx="10"/>
          </p:nvPr>
        </p:nvSpPr>
        <p:spPr/>
        <p:txBody>
          <a:bodyPr/>
          <a:lstStyle/>
          <a:p>
            <a:fld id="{3E786A26-2233-4847-BF5A-66CE66B84B28}" type="datetimeFigureOut">
              <a:rPr lang="en-US" smtClean="0"/>
              <a:t>4/5/2022</a:t>
            </a:fld>
            <a:endParaRPr lang="en-US"/>
          </a:p>
        </p:txBody>
      </p:sp>
      <p:sp>
        <p:nvSpPr>
          <p:cNvPr id="6" name="Slide Number Placeholder 5">
            <a:extLst>
              <a:ext uri="{FF2B5EF4-FFF2-40B4-BE49-F238E27FC236}">
                <a16:creationId xmlns:a16="http://schemas.microsoft.com/office/drawing/2014/main" id="{7AA58066-3401-5340-A1E3-7B6A2E883739}"/>
              </a:ext>
            </a:extLst>
          </p:cNvPr>
          <p:cNvSpPr>
            <a:spLocks noGrp="1"/>
          </p:cNvSpPr>
          <p:nvPr>
            <p:ph type="sldNum" sz="quarter" idx="12"/>
          </p:nvPr>
        </p:nvSpPr>
        <p:spPr/>
        <p:txBody>
          <a:bodyPr/>
          <a:lstStyle/>
          <a:p>
            <a:fld id="{0992556D-68E2-514A-900C-03DBCE6DF527}" type="slidenum">
              <a:rPr lang="en-US" smtClean="0"/>
              <a:t>‹#›</a:t>
            </a:fld>
            <a:endParaRPr lang="en-US"/>
          </a:p>
        </p:txBody>
      </p:sp>
    </p:spTree>
    <p:extLst>
      <p:ext uri="{BB962C8B-B14F-4D97-AF65-F5344CB8AC3E}">
        <p14:creationId xmlns:p14="http://schemas.microsoft.com/office/powerpoint/2010/main" val="606995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Slide Number Placeholder 5">
            <a:extLst>
              <a:ext uri="{FF2B5EF4-FFF2-40B4-BE49-F238E27FC236}">
                <a16:creationId xmlns:a16="http://schemas.microsoft.com/office/drawing/2014/main" id="{4C4704EC-F844-0E40-947E-0640850C6B5B}"/>
              </a:ext>
            </a:extLst>
          </p:cNvPr>
          <p:cNvSpPr>
            <a:spLocks noGrp="1"/>
          </p:cNvSpPr>
          <p:nvPr>
            <p:ph type="sldNum" sz="quarter" idx="4"/>
          </p:nvPr>
        </p:nvSpPr>
        <p:spPr>
          <a:xfrm>
            <a:off x="4724400" y="6587849"/>
            <a:ext cx="2743200" cy="235916"/>
          </a:xfrm>
          <a:prstGeom prst="rect">
            <a:avLst/>
          </a:prstGeom>
        </p:spPr>
        <p:txBody>
          <a:bodyPr/>
          <a:lstStyle>
            <a:lvl1pPr algn="ctr">
              <a:defRPr sz="967">
                <a:solidFill>
                  <a:srgbClr val="404040"/>
                </a:solidFill>
              </a:defRPr>
            </a:lvl1pPr>
          </a:lstStyle>
          <a:p>
            <a:fld id="{3F86EAD9-FE35-4962-B2B5-DF5BA17B6B17}" type="slidenum">
              <a:rPr lang="en-US" smtClean="0"/>
              <a:pPr/>
              <a:t>‹#›</a:t>
            </a:fld>
            <a:endParaRPr lang="en-US"/>
          </a:p>
        </p:txBody>
      </p:sp>
      <p:cxnSp>
        <p:nvCxnSpPr>
          <p:cNvPr id="35" name="Straight Connector 34">
            <a:extLst>
              <a:ext uri="{FF2B5EF4-FFF2-40B4-BE49-F238E27FC236}">
                <a16:creationId xmlns:a16="http://schemas.microsoft.com/office/drawing/2014/main" id="{E899FFD9-9D54-BF4C-914C-AC5308DD2AA4}"/>
              </a:ext>
            </a:extLst>
          </p:cNvPr>
          <p:cNvCxnSpPr>
            <a:cxnSpLocks/>
          </p:cNvCxnSpPr>
          <p:nvPr userDrawn="1"/>
        </p:nvCxnSpPr>
        <p:spPr>
          <a:xfrm>
            <a:off x="838200" y="6485313"/>
            <a:ext cx="10515600" cy="0"/>
          </a:xfrm>
          <a:prstGeom prst="line">
            <a:avLst/>
          </a:prstGeom>
          <a:ln w="47625" cap="rnd">
            <a:solidFill>
              <a:srgbClr val="EE4023"/>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F9EDC97A-586D-5E49-A99C-15147C07A2B8}"/>
              </a:ext>
            </a:extLst>
          </p:cNvPr>
          <p:cNvGrpSpPr/>
          <p:nvPr userDrawn="1"/>
        </p:nvGrpSpPr>
        <p:grpSpPr>
          <a:xfrm>
            <a:off x="2" y="1000697"/>
            <a:ext cx="731533" cy="673460"/>
            <a:chOff x="0" y="1216597"/>
            <a:chExt cx="731533" cy="673460"/>
          </a:xfrm>
        </p:grpSpPr>
        <p:sp>
          <p:nvSpPr>
            <p:cNvPr id="44" name="Rectangle 43">
              <a:extLst>
                <a:ext uri="{FF2B5EF4-FFF2-40B4-BE49-F238E27FC236}">
                  <a16:creationId xmlns:a16="http://schemas.microsoft.com/office/drawing/2014/main" id="{D64C7F39-9B3B-6A42-B6F3-DA5DD8125118}"/>
                </a:ext>
              </a:extLst>
            </p:cNvPr>
            <p:cNvSpPr/>
            <p:nvPr userDrawn="1"/>
          </p:nvSpPr>
          <p:spPr>
            <a:xfrm>
              <a:off x="0" y="1216597"/>
              <a:ext cx="195859" cy="673460"/>
            </a:xfrm>
            <a:prstGeom prst="rect">
              <a:avLst/>
            </a:prstGeom>
            <a:solidFill>
              <a:srgbClr val="EE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7"/>
            </a:p>
          </p:txBody>
        </p:sp>
        <p:sp>
          <p:nvSpPr>
            <p:cNvPr id="45" name="Rectangle 44">
              <a:extLst>
                <a:ext uri="{FF2B5EF4-FFF2-40B4-BE49-F238E27FC236}">
                  <a16:creationId xmlns:a16="http://schemas.microsoft.com/office/drawing/2014/main" id="{99E90C11-0672-7142-A743-5AF25932A555}"/>
                </a:ext>
              </a:extLst>
            </p:cNvPr>
            <p:cNvSpPr/>
            <p:nvPr userDrawn="1"/>
          </p:nvSpPr>
          <p:spPr>
            <a:xfrm>
              <a:off x="267837" y="1216597"/>
              <a:ext cx="195859" cy="673460"/>
            </a:xfrm>
            <a:prstGeom prst="rect">
              <a:avLst/>
            </a:prstGeom>
            <a:solidFill>
              <a:srgbClr val="EE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7"/>
            </a:p>
          </p:txBody>
        </p:sp>
        <p:sp>
          <p:nvSpPr>
            <p:cNvPr id="46" name="Rectangle 45">
              <a:extLst>
                <a:ext uri="{FF2B5EF4-FFF2-40B4-BE49-F238E27FC236}">
                  <a16:creationId xmlns:a16="http://schemas.microsoft.com/office/drawing/2014/main" id="{D8F4EBC7-1075-2E41-ABF0-256D0C9E53E2}"/>
                </a:ext>
              </a:extLst>
            </p:cNvPr>
            <p:cNvSpPr/>
            <p:nvPr userDrawn="1"/>
          </p:nvSpPr>
          <p:spPr>
            <a:xfrm>
              <a:off x="535674" y="1216597"/>
              <a:ext cx="195859" cy="673460"/>
            </a:xfrm>
            <a:prstGeom prst="rect">
              <a:avLst/>
            </a:prstGeom>
            <a:solidFill>
              <a:srgbClr val="EE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7"/>
            </a:p>
          </p:txBody>
        </p:sp>
      </p:grpSp>
      <p:sp>
        <p:nvSpPr>
          <p:cNvPr id="42" name="Rectangle 41">
            <a:extLst>
              <a:ext uri="{FF2B5EF4-FFF2-40B4-BE49-F238E27FC236}">
                <a16:creationId xmlns:a16="http://schemas.microsoft.com/office/drawing/2014/main" id="{38BE08AB-85AA-E44B-BDCE-EF29B5F800FA}"/>
              </a:ext>
            </a:extLst>
          </p:cNvPr>
          <p:cNvSpPr/>
          <p:nvPr userDrawn="1"/>
        </p:nvSpPr>
        <p:spPr>
          <a:xfrm>
            <a:off x="640081" y="448886"/>
            <a:ext cx="10907487" cy="1657657"/>
          </a:xfrm>
          <a:prstGeom prst="rect">
            <a:avLst/>
          </a:prstGeom>
          <a:solidFill>
            <a:schemeClr val="bg1"/>
          </a:solidFill>
          <a:ln>
            <a:noFill/>
          </a:ln>
          <a:effectLst>
            <a:outerShdw blurRad="139700" dist="1524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7"/>
              <a:t>    x x x</a:t>
            </a:r>
          </a:p>
        </p:txBody>
      </p:sp>
    </p:spTree>
    <p:extLst>
      <p:ext uri="{BB962C8B-B14F-4D97-AF65-F5344CB8AC3E}">
        <p14:creationId xmlns:p14="http://schemas.microsoft.com/office/powerpoint/2010/main" val="3466169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l" defTabSz="841888" rtl="0" eaLnBrk="1" latinLnBrk="0" hangingPunct="1">
        <a:lnSpc>
          <a:spcPct val="90000"/>
        </a:lnSpc>
        <a:spcBef>
          <a:spcPct val="0"/>
        </a:spcBef>
        <a:buNone/>
        <a:defRPr sz="4051" kern="1200">
          <a:solidFill>
            <a:schemeClr val="tx1"/>
          </a:solidFill>
          <a:latin typeface="+mj-lt"/>
          <a:ea typeface="+mj-ea"/>
          <a:cs typeface="+mj-cs"/>
        </a:defRPr>
      </a:lvl1pPr>
    </p:titleStyle>
    <p:bodyStyle>
      <a:lvl1pPr marL="210472" indent="-210472" algn="l" defTabSz="841888" rtl="0" eaLnBrk="1" latinLnBrk="0" hangingPunct="1">
        <a:lnSpc>
          <a:spcPct val="90000"/>
        </a:lnSpc>
        <a:spcBef>
          <a:spcPts val="921"/>
        </a:spcBef>
        <a:buFont typeface="Arial" panose="020B0604020202020204" pitchFamily="34" charset="0"/>
        <a:buChar char="•"/>
        <a:defRPr sz="2578" kern="1200">
          <a:solidFill>
            <a:schemeClr val="tx1"/>
          </a:solidFill>
          <a:latin typeface="+mn-lt"/>
          <a:ea typeface="+mn-ea"/>
          <a:cs typeface="+mn-cs"/>
        </a:defRPr>
      </a:lvl1pPr>
      <a:lvl2pPr marL="631416" indent="-210472" algn="l" defTabSz="841888" rtl="0" eaLnBrk="1" latinLnBrk="0" hangingPunct="1">
        <a:lnSpc>
          <a:spcPct val="90000"/>
        </a:lnSpc>
        <a:spcBef>
          <a:spcPts val="460"/>
        </a:spcBef>
        <a:buFont typeface="Arial" panose="020B0604020202020204" pitchFamily="34" charset="0"/>
        <a:buChar char="•"/>
        <a:defRPr sz="2210" kern="1200">
          <a:solidFill>
            <a:schemeClr val="tx1"/>
          </a:solidFill>
          <a:latin typeface="+mn-lt"/>
          <a:ea typeface="+mn-ea"/>
          <a:cs typeface="+mn-cs"/>
        </a:defRPr>
      </a:lvl2pPr>
      <a:lvl3pPr marL="1052360" indent="-210472" algn="l" defTabSz="841888" rtl="0" eaLnBrk="1" latinLnBrk="0" hangingPunct="1">
        <a:lnSpc>
          <a:spcPct val="90000"/>
        </a:lnSpc>
        <a:spcBef>
          <a:spcPts val="460"/>
        </a:spcBef>
        <a:buFont typeface="Arial" panose="020B0604020202020204" pitchFamily="34" charset="0"/>
        <a:buChar char="•"/>
        <a:defRPr sz="1841" kern="1200">
          <a:solidFill>
            <a:schemeClr val="tx1"/>
          </a:solidFill>
          <a:latin typeface="+mn-lt"/>
          <a:ea typeface="+mn-ea"/>
          <a:cs typeface="+mn-cs"/>
        </a:defRPr>
      </a:lvl3pPr>
      <a:lvl4pPr marL="1473304" indent="-210472" algn="l" defTabSz="841888" rtl="0" eaLnBrk="1" latinLnBrk="0" hangingPunct="1">
        <a:lnSpc>
          <a:spcPct val="90000"/>
        </a:lnSpc>
        <a:spcBef>
          <a:spcPts val="460"/>
        </a:spcBef>
        <a:buFont typeface="Arial" panose="020B0604020202020204" pitchFamily="34" charset="0"/>
        <a:buChar char="•"/>
        <a:defRPr sz="1657" kern="1200">
          <a:solidFill>
            <a:schemeClr val="tx1"/>
          </a:solidFill>
          <a:latin typeface="+mn-lt"/>
          <a:ea typeface="+mn-ea"/>
          <a:cs typeface="+mn-cs"/>
        </a:defRPr>
      </a:lvl4pPr>
      <a:lvl5pPr marL="1894248" indent="-210472" algn="l" defTabSz="841888" rtl="0" eaLnBrk="1" latinLnBrk="0" hangingPunct="1">
        <a:lnSpc>
          <a:spcPct val="90000"/>
        </a:lnSpc>
        <a:spcBef>
          <a:spcPts val="460"/>
        </a:spcBef>
        <a:buFont typeface="Arial" panose="020B0604020202020204" pitchFamily="34" charset="0"/>
        <a:buChar char="•"/>
        <a:defRPr sz="1657" kern="1200">
          <a:solidFill>
            <a:schemeClr val="tx1"/>
          </a:solidFill>
          <a:latin typeface="+mn-lt"/>
          <a:ea typeface="+mn-ea"/>
          <a:cs typeface="+mn-cs"/>
        </a:defRPr>
      </a:lvl5pPr>
      <a:lvl6pPr marL="2315192" indent="-210472" algn="l" defTabSz="841888" rtl="0" eaLnBrk="1" latinLnBrk="0" hangingPunct="1">
        <a:lnSpc>
          <a:spcPct val="90000"/>
        </a:lnSpc>
        <a:spcBef>
          <a:spcPts val="460"/>
        </a:spcBef>
        <a:buFont typeface="Arial" panose="020B0604020202020204" pitchFamily="34" charset="0"/>
        <a:buChar char="•"/>
        <a:defRPr sz="1657" kern="1200">
          <a:solidFill>
            <a:schemeClr val="tx1"/>
          </a:solidFill>
          <a:latin typeface="+mn-lt"/>
          <a:ea typeface="+mn-ea"/>
          <a:cs typeface="+mn-cs"/>
        </a:defRPr>
      </a:lvl6pPr>
      <a:lvl7pPr marL="2736136" indent="-210472" algn="l" defTabSz="841888" rtl="0" eaLnBrk="1" latinLnBrk="0" hangingPunct="1">
        <a:lnSpc>
          <a:spcPct val="90000"/>
        </a:lnSpc>
        <a:spcBef>
          <a:spcPts val="460"/>
        </a:spcBef>
        <a:buFont typeface="Arial" panose="020B0604020202020204" pitchFamily="34" charset="0"/>
        <a:buChar char="•"/>
        <a:defRPr sz="1657" kern="1200">
          <a:solidFill>
            <a:schemeClr val="tx1"/>
          </a:solidFill>
          <a:latin typeface="+mn-lt"/>
          <a:ea typeface="+mn-ea"/>
          <a:cs typeface="+mn-cs"/>
        </a:defRPr>
      </a:lvl7pPr>
      <a:lvl8pPr marL="3157080" indent="-210472" algn="l" defTabSz="841888" rtl="0" eaLnBrk="1" latinLnBrk="0" hangingPunct="1">
        <a:lnSpc>
          <a:spcPct val="90000"/>
        </a:lnSpc>
        <a:spcBef>
          <a:spcPts val="460"/>
        </a:spcBef>
        <a:buFont typeface="Arial" panose="020B0604020202020204" pitchFamily="34" charset="0"/>
        <a:buChar char="•"/>
        <a:defRPr sz="1657" kern="1200">
          <a:solidFill>
            <a:schemeClr val="tx1"/>
          </a:solidFill>
          <a:latin typeface="+mn-lt"/>
          <a:ea typeface="+mn-ea"/>
          <a:cs typeface="+mn-cs"/>
        </a:defRPr>
      </a:lvl8pPr>
      <a:lvl9pPr marL="3578024" indent="-210472" algn="l" defTabSz="841888" rtl="0" eaLnBrk="1" latinLnBrk="0" hangingPunct="1">
        <a:lnSpc>
          <a:spcPct val="90000"/>
        </a:lnSpc>
        <a:spcBef>
          <a:spcPts val="460"/>
        </a:spcBef>
        <a:buFont typeface="Arial" panose="020B0604020202020204" pitchFamily="34" charset="0"/>
        <a:buChar char="•"/>
        <a:defRPr sz="1657" kern="1200">
          <a:solidFill>
            <a:schemeClr val="tx1"/>
          </a:solidFill>
          <a:latin typeface="+mn-lt"/>
          <a:ea typeface="+mn-ea"/>
          <a:cs typeface="+mn-cs"/>
        </a:defRPr>
      </a:lvl9pPr>
    </p:bodyStyle>
    <p:otherStyle>
      <a:defPPr>
        <a:defRPr lang="en-US"/>
      </a:defPPr>
      <a:lvl1pPr marL="0" algn="l" defTabSz="841888" rtl="0" eaLnBrk="1" latinLnBrk="0" hangingPunct="1">
        <a:defRPr sz="1657" kern="1200">
          <a:solidFill>
            <a:schemeClr val="tx1"/>
          </a:solidFill>
          <a:latin typeface="+mn-lt"/>
          <a:ea typeface="+mn-ea"/>
          <a:cs typeface="+mn-cs"/>
        </a:defRPr>
      </a:lvl1pPr>
      <a:lvl2pPr marL="420944" algn="l" defTabSz="841888" rtl="0" eaLnBrk="1" latinLnBrk="0" hangingPunct="1">
        <a:defRPr sz="1657" kern="1200">
          <a:solidFill>
            <a:schemeClr val="tx1"/>
          </a:solidFill>
          <a:latin typeface="+mn-lt"/>
          <a:ea typeface="+mn-ea"/>
          <a:cs typeface="+mn-cs"/>
        </a:defRPr>
      </a:lvl2pPr>
      <a:lvl3pPr marL="841888" algn="l" defTabSz="841888" rtl="0" eaLnBrk="1" latinLnBrk="0" hangingPunct="1">
        <a:defRPr sz="1657" kern="1200">
          <a:solidFill>
            <a:schemeClr val="tx1"/>
          </a:solidFill>
          <a:latin typeface="+mn-lt"/>
          <a:ea typeface="+mn-ea"/>
          <a:cs typeface="+mn-cs"/>
        </a:defRPr>
      </a:lvl3pPr>
      <a:lvl4pPr marL="1262832" algn="l" defTabSz="841888" rtl="0" eaLnBrk="1" latinLnBrk="0" hangingPunct="1">
        <a:defRPr sz="1657" kern="1200">
          <a:solidFill>
            <a:schemeClr val="tx1"/>
          </a:solidFill>
          <a:latin typeface="+mn-lt"/>
          <a:ea typeface="+mn-ea"/>
          <a:cs typeface="+mn-cs"/>
        </a:defRPr>
      </a:lvl4pPr>
      <a:lvl5pPr marL="1683776" algn="l" defTabSz="841888" rtl="0" eaLnBrk="1" latinLnBrk="0" hangingPunct="1">
        <a:defRPr sz="1657" kern="1200">
          <a:solidFill>
            <a:schemeClr val="tx1"/>
          </a:solidFill>
          <a:latin typeface="+mn-lt"/>
          <a:ea typeface="+mn-ea"/>
          <a:cs typeface="+mn-cs"/>
        </a:defRPr>
      </a:lvl5pPr>
      <a:lvl6pPr marL="2104720" algn="l" defTabSz="841888" rtl="0" eaLnBrk="1" latinLnBrk="0" hangingPunct="1">
        <a:defRPr sz="1657" kern="1200">
          <a:solidFill>
            <a:schemeClr val="tx1"/>
          </a:solidFill>
          <a:latin typeface="+mn-lt"/>
          <a:ea typeface="+mn-ea"/>
          <a:cs typeface="+mn-cs"/>
        </a:defRPr>
      </a:lvl6pPr>
      <a:lvl7pPr marL="2525664" algn="l" defTabSz="841888" rtl="0" eaLnBrk="1" latinLnBrk="0" hangingPunct="1">
        <a:defRPr sz="1657" kern="1200">
          <a:solidFill>
            <a:schemeClr val="tx1"/>
          </a:solidFill>
          <a:latin typeface="+mn-lt"/>
          <a:ea typeface="+mn-ea"/>
          <a:cs typeface="+mn-cs"/>
        </a:defRPr>
      </a:lvl7pPr>
      <a:lvl8pPr marL="2946608" algn="l" defTabSz="841888" rtl="0" eaLnBrk="1" latinLnBrk="0" hangingPunct="1">
        <a:defRPr sz="1657" kern="1200">
          <a:solidFill>
            <a:schemeClr val="tx1"/>
          </a:solidFill>
          <a:latin typeface="+mn-lt"/>
          <a:ea typeface="+mn-ea"/>
          <a:cs typeface="+mn-cs"/>
        </a:defRPr>
      </a:lvl8pPr>
      <a:lvl9pPr marL="3367552" algn="l" defTabSz="841888" rtl="0" eaLnBrk="1" latinLnBrk="0" hangingPunct="1">
        <a:defRPr sz="165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45A51D-075F-B948-BC25-B06AE0AB2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4D1B8C-98CF-134D-8B9C-7CB2290E2A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78CAF-9279-B043-A854-C86A3D654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86A26-2233-4847-BF5A-66CE66B84B28}" type="datetimeFigureOut">
              <a:rPr lang="en-US" smtClean="0"/>
              <a:t>4/5/2022</a:t>
            </a:fld>
            <a:endParaRPr lang="en-US"/>
          </a:p>
        </p:txBody>
      </p:sp>
      <p:sp>
        <p:nvSpPr>
          <p:cNvPr id="5" name="Footer Placeholder 4">
            <a:extLst>
              <a:ext uri="{FF2B5EF4-FFF2-40B4-BE49-F238E27FC236}">
                <a16:creationId xmlns:a16="http://schemas.microsoft.com/office/drawing/2014/main" id="{D0C74ACC-82B4-DA42-A778-1F47AD6C4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13A331-B587-3648-9F13-E8A874308B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2556D-68E2-514A-900C-03DBCE6DF527}" type="slidenum">
              <a:rPr lang="en-US" smtClean="0"/>
              <a:t>‹#›</a:t>
            </a:fld>
            <a:endParaRPr lang="en-US"/>
          </a:p>
        </p:txBody>
      </p:sp>
    </p:spTree>
    <p:extLst>
      <p:ext uri="{BB962C8B-B14F-4D97-AF65-F5344CB8AC3E}">
        <p14:creationId xmlns:p14="http://schemas.microsoft.com/office/powerpoint/2010/main" val="188341403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914400" rtl="0" eaLnBrk="1" latinLnBrk="0" hangingPunct="1">
        <a:lnSpc>
          <a:spcPct val="90000"/>
        </a:lnSpc>
        <a:spcBef>
          <a:spcPct val="0"/>
        </a:spcBef>
        <a:buNone/>
        <a:defRPr sz="4400" b="0" i="0" kern="120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hyperlink" Target="mailto:digitalcurriculu@peerforward.or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9.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345261C-4F05-C041-9856-FE8C538951A4}"/>
              </a:ext>
            </a:extLst>
          </p:cNvPr>
          <p:cNvPicPr>
            <a:picLocks noChangeAspect="1"/>
          </p:cNvPicPr>
          <p:nvPr/>
        </p:nvPicPr>
        <p:blipFill rotWithShape="1">
          <a:blip r:embed="rId3">
            <a:extLst>
              <a:ext uri="{28A0092B-C50C-407E-A947-70E740481C1C}">
                <a14:useLocalDpi xmlns:a14="http://schemas.microsoft.com/office/drawing/2010/main" val="0"/>
              </a:ext>
            </a:extLst>
          </a:blip>
          <a:srcRect l="-17415" t="10467" r="17415" b="43627"/>
          <a:stretch/>
        </p:blipFill>
        <p:spPr>
          <a:xfrm>
            <a:off x="2232537" y="18789"/>
            <a:ext cx="9959463" cy="6858000"/>
          </a:xfrm>
          <a:prstGeom prst="rect">
            <a:avLst/>
          </a:prstGeom>
        </p:spPr>
      </p:pic>
      <p:sp>
        <p:nvSpPr>
          <p:cNvPr id="12" name="Rectangle 11">
            <a:extLst>
              <a:ext uri="{FF2B5EF4-FFF2-40B4-BE49-F238E27FC236}">
                <a16:creationId xmlns:a16="http://schemas.microsoft.com/office/drawing/2014/main" id="{D5501492-CA1B-1B44-8E7C-918A3CB78D68}"/>
              </a:ext>
            </a:extLst>
          </p:cNvPr>
          <p:cNvSpPr/>
          <p:nvPr/>
        </p:nvSpPr>
        <p:spPr>
          <a:xfrm>
            <a:off x="0" y="0"/>
            <a:ext cx="4985359" cy="6895578"/>
          </a:xfrm>
          <a:custGeom>
            <a:avLst/>
            <a:gdLst>
              <a:gd name="connsiteX0" fmla="*/ 0 w 5285984"/>
              <a:gd name="connsiteY0" fmla="*/ 0 h 6858000"/>
              <a:gd name="connsiteX1" fmla="*/ 5285984 w 5285984"/>
              <a:gd name="connsiteY1" fmla="*/ 0 h 6858000"/>
              <a:gd name="connsiteX2" fmla="*/ 5285984 w 5285984"/>
              <a:gd name="connsiteY2" fmla="*/ 6858000 h 6858000"/>
              <a:gd name="connsiteX3" fmla="*/ 0 w 5285984"/>
              <a:gd name="connsiteY3" fmla="*/ 6858000 h 6858000"/>
              <a:gd name="connsiteX4" fmla="*/ 0 w 5285984"/>
              <a:gd name="connsiteY4" fmla="*/ 0 h 6858000"/>
              <a:gd name="connsiteX0" fmla="*/ 0 w 5285984"/>
              <a:gd name="connsiteY0" fmla="*/ 0 h 6858000"/>
              <a:gd name="connsiteX1" fmla="*/ 5285984 w 5285984"/>
              <a:gd name="connsiteY1" fmla="*/ 0 h 6858000"/>
              <a:gd name="connsiteX2" fmla="*/ 3920647 w 5285984"/>
              <a:gd name="connsiteY2" fmla="*/ 6858000 h 6858000"/>
              <a:gd name="connsiteX3" fmla="*/ 0 w 5285984"/>
              <a:gd name="connsiteY3" fmla="*/ 6858000 h 6858000"/>
              <a:gd name="connsiteX4" fmla="*/ 0 w 5285984"/>
              <a:gd name="connsiteY4" fmla="*/ 0 h 6858000"/>
              <a:gd name="connsiteX0" fmla="*/ 0 w 5285984"/>
              <a:gd name="connsiteY0" fmla="*/ 0 h 6870526"/>
              <a:gd name="connsiteX1" fmla="*/ 5285984 w 5285984"/>
              <a:gd name="connsiteY1" fmla="*/ 0 h 6870526"/>
              <a:gd name="connsiteX2" fmla="*/ 4121063 w 5285984"/>
              <a:gd name="connsiteY2" fmla="*/ 6870526 h 6870526"/>
              <a:gd name="connsiteX3" fmla="*/ 0 w 5285984"/>
              <a:gd name="connsiteY3" fmla="*/ 6858000 h 6870526"/>
              <a:gd name="connsiteX4" fmla="*/ 0 w 5285984"/>
              <a:gd name="connsiteY4" fmla="*/ 0 h 6870526"/>
              <a:gd name="connsiteX0" fmla="*/ 0 w 5285984"/>
              <a:gd name="connsiteY0" fmla="*/ 0 h 6883052"/>
              <a:gd name="connsiteX1" fmla="*/ 5285984 w 5285984"/>
              <a:gd name="connsiteY1" fmla="*/ 0 h 6883052"/>
              <a:gd name="connsiteX2" fmla="*/ 4214034 w 5285984"/>
              <a:gd name="connsiteY2" fmla="*/ 6883052 h 6883052"/>
              <a:gd name="connsiteX3" fmla="*/ 0 w 5285984"/>
              <a:gd name="connsiteY3" fmla="*/ 6858000 h 6883052"/>
              <a:gd name="connsiteX4" fmla="*/ 0 w 5285984"/>
              <a:gd name="connsiteY4" fmla="*/ 0 h 6883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984" h="6883052">
                <a:moveTo>
                  <a:pt x="0" y="0"/>
                </a:moveTo>
                <a:lnTo>
                  <a:pt x="5285984" y="0"/>
                </a:lnTo>
                <a:lnTo>
                  <a:pt x="4214034" y="6883052"/>
                </a:lnTo>
                <a:lnTo>
                  <a:pt x="0" y="6858000"/>
                </a:lnTo>
                <a:lnTo>
                  <a:pt x="0" y="0"/>
                </a:lnTo>
                <a:close/>
              </a:path>
            </a:pathLst>
          </a:custGeom>
          <a:gradFill>
            <a:gsLst>
              <a:gs pos="79000">
                <a:srgbClr val="B20302"/>
              </a:gs>
              <a:gs pos="0">
                <a:srgbClr val="FB80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95D1468-1C2B-0949-B33D-B281A40CE2DC}"/>
              </a:ext>
            </a:extLst>
          </p:cNvPr>
          <p:cNvSpPr txBox="1"/>
          <p:nvPr/>
        </p:nvSpPr>
        <p:spPr>
          <a:xfrm>
            <a:off x="451304" y="1322159"/>
            <a:ext cx="4479402" cy="1962140"/>
          </a:xfrm>
          <a:prstGeom prst="rect">
            <a:avLst/>
          </a:prstGeom>
          <a:noFill/>
        </p:spPr>
        <p:txBody>
          <a:bodyPr wrap="square" rtlCol="0">
            <a:spAutoFit/>
          </a:bodyPr>
          <a:lstStyle/>
          <a:p>
            <a:pPr lvl="0">
              <a:lnSpc>
                <a:spcPts val="4960"/>
              </a:lnSpc>
            </a:pPr>
            <a:r>
              <a:rPr lang="en-US" sz="4000" dirty="0">
                <a:solidFill>
                  <a:prstClr val="white"/>
                </a:solidFill>
                <a:latin typeface="Impact" panose="020B0806030902050204" pitchFamily="34" charset="0"/>
              </a:rPr>
              <a:t>PeerForward</a:t>
            </a:r>
          </a:p>
          <a:p>
            <a:pPr lvl="0">
              <a:lnSpc>
                <a:spcPts val="4960"/>
              </a:lnSpc>
            </a:pPr>
            <a:r>
              <a:rPr lang="en-US" sz="4000" dirty="0">
                <a:solidFill>
                  <a:prstClr val="white"/>
                </a:solidFill>
                <a:latin typeface="Impact" panose="020B0806030902050204" pitchFamily="34" charset="0"/>
              </a:rPr>
              <a:t>Digital Curriculum Training</a:t>
            </a:r>
          </a:p>
        </p:txBody>
      </p:sp>
      <p:sp>
        <p:nvSpPr>
          <p:cNvPr id="7" name="TextBox 6">
            <a:extLst>
              <a:ext uri="{FF2B5EF4-FFF2-40B4-BE49-F238E27FC236}">
                <a16:creationId xmlns:a16="http://schemas.microsoft.com/office/drawing/2014/main" id="{CE4D20CC-35C2-B845-9788-5C98E8B26224}"/>
              </a:ext>
            </a:extLst>
          </p:cNvPr>
          <p:cNvSpPr txBox="1"/>
          <p:nvPr/>
        </p:nvSpPr>
        <p:spPr>
          <a:xfrm>
            <a:off x="451304" y="3806139"/>
            <a:ext cx="6261903"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i="0" u="none" strike="noStrike" kern="1200" cap="all" spc="200" normalizeH="0" noProof="0" dirty="0">
                <a:ln>
                  <a:noFill/>
                </a:ln>
                <a:solidFill>
                  <a:prstClr val="white"/>
                </a:solidFill>
                <a:effectLst/>
                <a:uLnTx/>
                <a:uFillTx/>
                <a:latin typeface="Arial" panose="020B0604020202020204" pitchFamily="34" charset="0"/>
                <a:ea typeface="+mn-ea"/>
                <a:cs typeface="Arial" panose="020B0604020202020204" pitchFamily="34" charset="0"/>
              </a:rPr>
              <a:t>2022-23 School year</a:t>
            </a:r>
          </a:p>
        </p:txBody>
      </p:sp>
      <p:cxnSp>
        <p:nvCxnSpPr>
          <p:cNvPr id="9" name="Straight Connector 8">
            <a:extLst>
              <a:ext uri="{FF2B5EF4-FFF2-40B4-BE49-F238E27FC236}">
                <a16:creationId xmlns:a16="http://schemas.microsoft.com/office/drawing/2014/main" id="{DFB0D7AB-5A22-334A-883D-91042EF58EC2}"/>
              </a:ext>
            </a:extLst>
          </p:cNvPr>
          <p:cNvCxnSpPr>
            <a:cxnSpLocks/>
          </p:cNvCxnSpPr>
          <p:nvPr/>
        </p:nvCxnSpPr>
        <p:spPr>
          <a:xfrm>
            <a:off x="580528" y="3418816"/>
            <a:ext cx="1652009" cy="0"/>
          </a:xfrm>
          <a:prstGeom prst="line">
            <a:avLst/>
          </a:prstGeom>
          <a:ln w="120650" cap="rnd" cmpd="sng" algn="ctr">
            <a:solidFill>
              <a:srgbClr val="FDD103"/>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73A36EDB-AFC2-9241-97DB-AD8E812506D8}"/>
              </a:ext>
            </a:extLst>
          </p:cNvPr>
          <p:cNvCxnSpPr>
            <a:cxnSpLocks/>
          </p:cNvCxnSpPr>
          <p:nvPr/>
        </p:nvCxnSpPr>
        <p:spPr>
          <a:xfrm>
            <a:off x="580528" y="4532044"/>
            <a:ext cx="1652009" cy="0"/>
          </a:xfrm>
          <a:prstGeom prst="line">
            <a:avLst/>
          </a:prstGeom>
          <a:ln w="120650" cap="rnd" cmpd="sng" algn="ctr">
            <a:solidFill>
              <a:srgbClr val="FDD103"/>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Picture 13" descr="A picture containing text, clipart&#10;&#10;Description automatically generated">
            <a:extLst>
              <a:ext uri="{FF2B5EF4-FFF2-40B4-BE49-F238E27FC236}">
                <a16:creationId xmlns:a16="http://schemas.microsoft.com/office/drawing/2014/main" id="{CE7E8FD8-50CF-BC48-9C8D-D9927C7CA881}"/>
              </a:ext>
            </a:extLst>
          </p:cNvPr>
          <p:cNvPicPr>
            <a:picLocks noChangeAspect="1"/>
          </p:cNvPicPr>
          <p:nvPr/>
        </p:nvPicPr>
        <p:blipFill>
          <a:blip r:embed="rId4"/>
          <a:stretch>
            <a:fillRect/>
          </a:stretch>
        </p:blipFill>
        <p:spPr>
          <a:xfrm>
            <a:off x="527520" y="5181098"/>
            <a:ext cx="2591455" cy="1017146"/>
          </a:xfrm>
          <a:prstGeom prst="rect">
            <a:avLst/>
          </a:prstGeom>
        </p:spPr>
      </p:pic>
    </p:spTree>
    <p:extLst>
      <p:ext uri="{BB962C8B-B14F-4D97-AF65-F5344CB8AC3E}">
        <p14:creationId xmlns:p14="http://schemas.microsoft.com/office/powerpoint/2010/main" val="350869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11</a:t>
            </a:r>
            <a:r>
              <a:rPr kumimoji="0" lang="en-US" sz="3300" b="0" i="0" u="none" strike="noStrike" kern="1200" cap="none" spc="0" normalizeH="0" baseline="30000" noProof="0" dirty="0">
                <a:ln>
                  <a:noFill/>
                </a:ln>
                <a:solidFill>
                  <a:prstClr val="white"/>
                </a:solidFill>
                <a:effectLst/>
                <a:uLnTx/>
                <a:uFillTx/>
                <a:latin typeface="Impact" panose="020B0806030902050204" pitchFamily="34" charset="0"/>
                <a:ea typeface="+mn-ea"/>
                <a:cs typeface="+mn-cs"/>
              </a:rPr>
              <a:t>th</a:t>
            </a: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 Grade: Take Action</a:t>
            </a:r>
          </a:p>
        </p:txBody>
      </p:sp>
      <p:sp>
        <p:nvSpPr>
          <p:cNvPr id="6" name="Content Placeholder 4">
            <a:extLst>
              <a:ext uri="{FF2B5EF4-FFF2-40B4-BE49-F238E27FC236}">
                <a16:creationId xmlns:a16="http://schemas.microsoft.com/office/drawing/2014/main" id="{FE5D772E-277F-4854-B51D-8343AEE2C33C}"/>
              </a:ext>
            </a:extLst>
          </p:cNvPr>
          <p:cNvSpPr txBox="1">
            <a:spLocks/>
          </p:cNvSpPr>
          <p:nvPr/>
        </p:nvSpPr>
        <p:spPr>
          <a:xfrm>
            <a:off x="678703" y="2022041"/>
            <a:ext cx="11082291" cy="473177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Goals of 11</a:t>
            </a:r>
            <a:r>
              <a:rPr kumimoji="0" lang="en-US" sz="2000" b="1" i="0" u="none" strike="noStrike" kern="1200" cap="none" spc="0" normalizeH="0" baseline="30000" noProof="0" dirty="0">
                <a:ln>
                  <a:noFill/>
                </a:ln>
                <a:solidFill>
                  <a:srgbClr val="D53E16"/>
                </a:solidFill>
                <a:effectLst/>
                <a:uLnTx/>
                <a:uFillTx/>
                <a:latin typeface="Arial" panose="020B0604020202020204" pitchFamily="34" charset="0"/>
                <a:cs typeface="Arial" panose="020B0604020202020204" pitchFamily="34" charset="0"/>
              </a:rPr>
              <a:t>th</a:t>
            </a:r>
            <a:r>
              <a:rPr kumimoji="0" lang="en-US" sz="20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 Grade Curriculum:</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Students articulate their next steps after high school graduation</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Students maximize their 11th grade experience</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Students take action to set themselves up for a successful senior year</a:t>
            </a: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rgbClr val="007D93"/>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Major Assessments</a:t>
            </a:r>
            <a:r>
              <a:rPr kumimoji="0" lang="en-US" sz="2000" b="0"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Postsecondary Planning</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High School Academic Planning</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Letters of Recommendation</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Draft Personal Statement</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ACT or SAT Test </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Draft College List</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Personal Financial Portfolio</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Resume</a:t>
            </a:r>
          </a:p>
        </p:txBody>
      </p:sp>
      <p:pic>
        <p:nvPicPr>
          <p:cNvPr id="7" name="Picture 6">
            <a:extLst>
              <a:ext uri="{FF2B5EF4-FFF2-40B4-BE49-F238E27FC236}">
                <a16:creationId xmlns:a16="http://schemas.microsoft.com/office/drawing/2014/main" id="{6593FC87-990F-4F70-AA46-12CFD7C37F58}"/>
              </a:ext>
            </a:extLst>
          </p:cNvPr>
          <p:cNvPicPr>
            <a:picLocks noChangeAspect="1"/>
          </p:cNvPicPr>
          <p:nvPr/>
        </p:nvPicPr>
        <p:blipFill rotWithShape="1">
          <a:blip r:embed="rId2"/>
          <a:srcRect r="475" b="12074"/>
          <a:stretch/>
        </p:blipFill>
        <p:spPr>
          <a:xfrm>
            <a:off x="7853308" y="3706468"/>
            <a:ext cx="2336194" cy="2713046"/>
          </a:xfrm>
          <a:prstGeom prst="rect">
            <a:avLst/>
          </a:prstGeom>
        </p:spPr>
      </p:pic>
    </p:spTree>
    <p:extLst>
      <p:ext uri="{BB962C8B-B14F-4D97-AF65-F5344CB8AC3E}">
        <p14:creationId xmlns:p14="http://schemas.microsoft.com/office/powerpoint/2010/main" val="1734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11</a:t>
            </a:r>
            <a:r>
              <a:rPr kumimoji="0" lang="en-US" sz="3300" b="0" i="0" u="none" strike="noStrike" kern="1200" cap="none" spc="0" normalizeH="0" baseline="30000" noProof="0" dirty="0">
                <a:ln>
                  <a:noFill/>
                </a:ln>
                <a:solidFill>
                  <a:prstClr val="white"/>
                </a:solidFill>
                <a:effectLst/>
                <a:uLnTx/>
                <a:uFillTx/>
                <a:latin typeface="Impact" panose="020B0806030902050204" pitchFamily="34" charset="0"/>
                <a:ea typeface="+mn-ea"/>
                <a:cs typeface="+mn-cs"/>
              </a:rPr>
              <a:t>th</a:t>
            </a: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 Grade: Take Action</a:t>
            </a:r>
          </a:p>
        </p:txBody>
      </p:sp>
      <p:sp>
        <p:nvSpPr>
          <p:cNvPr id="6" name="Content Placeholder 4">
            <a:extLst>
              <a:ext uri="{FF2B5EF4-FFF2-40B4-BE49-F238E27FC236}">
                <a16:creationId xmlns:a16="http://schemas.microsoft.com/office/drawing/2014/main" id="{FE5D772E-277F-4854-B51D-8343AEE2C33C}"/>
              </a:ext>
            </a:extLst>
          </p:cNvPr>
          <p:cNvSpPr txBox="1">
            <a:spLocks/>
          </p:cNvSpPr>
          <p:nvPr/>
        </p:nvSpPr>
        <p:spPr>
          <a:xfrm>
            <a:off x="749724" y="1791221"/>
            <a:ext cx="11082291" cy="4902541"/>
          </a:xfrm>
          <a:prstGeom prst="rect">
            <a:avLst/>
          </a:prstGeom>
        </p:spPr>
        <p:txBody>
          <a:bodyPr vert="horz" lIns="91440" tIns="45720" rIns="91440" bIns="45720" rtlCol="0">
            <a:noAutofit/>
          </a:bodyPr>
          <a:lstStyle>
            <a:lvl1pPr marL="2286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300"/>
              </a:spcAft>
              <a:buClrTx/>
              <a:buSzTx/>
              <a:buFont typeface="Arial" pitchFamily="34" charset="0"/>
              <a:buNone/>
              <a:tabLst/>
              <a:defRPr/>
            </a:pPr>
            <a:r>
              <a:rPr kumimoji="0" lang="en-US" sz="19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Goals of 12</a:t>
            </a:r>
            <a:r>
              <a:rPr kumimoji="0" lang="en-US" sz="1900" b="1" i="0" u="none" strike="noStrike" kern="1200" cap="none" spc="0" normalizeH="0" baseline="30000" noProof="0" dirty="0">
                <a:ln>
                  <a:noFill/>
                </a:ln>
                <a:solidFill>
                  <a:srgbClr val="D53E16"/>
                </a:solidFill>
                <a:effectLst/>
                <a:uLnTx/>
                <a:uFillTx/>
                <a:latin typeface="Arial" panose="020B0604020202020204" pitchFamily="34" charset="0"/>
                <a:cs typeface="Arial" panose="020B0604020202020204" pitchFamily="34" charset="0"/>
              </a:rPr>
              <a:t>th</a:t>
            </a:r>
            <a:r>
              <a:rPr kumimoji="0" lang="en-US" sz="19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 Grade Curriculum:</a:t>
            </a:r>
          </a:p>
          <a:p>
            <a:pPr>
              <a:lnSpc>
                <a:spcPct val="120000"/>
              </a:lnSpc>
              <a:spcBef>
                <a:spcPts val="0"/>
              </a:spcBef>
              <a:spcAft>
                <a:spcPts val="300"/>
              </a:spcAft>
              <a:defRPr/>
            </a:pPr>
            <a:r>
              <a:rPr kumimoji="0"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Students explore, apply to, and prepare for a variety of postsecondary options</a:t>
            </a:r>
          </a:p>
          <a:p>
            <a:pPr>
              <a:lnSpc>
                <a:spcPct val="120000"/>
              </a:lnSpc>
              <a:spcBef>
                <a:spcPts val="0"/>
              </a:spcBef>
              <a:spcAft>
                <a:spcPts val="300"/>
              </a:spcAft>
              <a:defRPr/>
            </a:pPr>
            <a:r>
              <a:rPr kumimoji="0"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Students prepare for the transition to life after high school</a:t>
            </a:r>
          </a:p>
          <a:p>
            <a:pPr>
              <a:lnSpc>
                <a:spcPct val="120000"/>
              </a:lnSpc>
              <a:spcBef>
                <a:spcPts val="0"/>
              </a:spcBef>
              <a:spcAft>
                <a:spcPts val="300"/>
              </a:spcAft>
              <a:defRPr/>
            </a:pPr>
            <a:r>
              <a:rPr kumimoji="0"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Students focus on goal-setting, planning, taking action, and reflecting</a:t>
            </a:r>
          </a:p>
          <a:p>
            <a:pPr marL="0" marR="0" lvl="0" indent="0" algn="l" defTabSz="914400" rtl="0" eaLnBrk="1" fontAlgn="auto" latinLnBrk="0" hangingPunct="1">
              <a:lnSpc>
                <a:spcPct val="120000"/>
              </a:lnSpc>
              <a:spcBef>
                <a:spcPts val="0"/>
              </a:spcBef>
              <a:spcAft>
                <a:spcPts val="300"/>
              </a:spcAft>
              <a:buClrTx/>
              <a:buSzTx/>
              <a:buFont typeface="Arial" pitchFamily="34" charset="0"/>
              <a:buNone/>
              <a:tabLst/>
              <a:defRPr/>
            </a:pPr>
            <a:endParaRPr kumimoji="0" lang="en-US" sz="1900" b="1" i="0" u="none" strike="noStrike" kern="1200" cap="none" spc="0" normalizeH="0" baseline="0" noProof="0" dirty="0">
              <a:ln>
                <a:noFill/>
              </a:ln>
              <a:solidFill>
                <a:srgbClr val="007D93"/>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300"/>
              </a:spcAft>
              <a:buClrTx/>
              <a:buSzTx/>
              <a:buFont typeface="Arial" pitchFamily="34" charset="0"/>
              <a:buNone/>
              <a:tabLst/>
              <a:defRPr/>
            </a:pPr>
            <a:r>
              <a:rPr kumimoji="0" lang="en-US" sz="19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Major Assessments</a:t>
            </a:r>
            <a:r>
              <a:rPr kumimoji="0" lang="en-US" sz="1900" b="0"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a:t>
            </a:r>
          </a:p>
          <a:p>
            <a:pPr>
              <a:lnSpc>
                <a:spcPct val="120000"/>
              </a:lnSpc>
              <a:spcBef>
                <a:spcPts val="0"/>
              </a:spcBef>
              <a:spcAft>
                <a:spcPts val="300"/>
              </a:spcAft>
              <a:defRPr/>
            </a:pPr>
            <a:r>
              <a:rPr kumimoji="0"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Postsecondary Planning</a:t>
            </a:r>
          </a:p>
          <a:p>
            <a:pPr>
              <a:lnSpc>
                <a:spcPct val="120000"/>
              </a:lnSpc>
              <a:spcBef>
                <a:spcPts val="0"/>
              </a:spcBef>
              <a:spcAft>
                <a:spcPts val="300"/>
              </a:spcAft>
              <a:defRPr/>
            </a:pPr>
            <a:r>
              <a:rPr kumimoji="0"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High School Academic Planning</a:t>
            </a:r>
          </a:p>
          <a:p>
            <a:pPr>
              <a:lnSpc>
                <a:spcPct val="120000"/>
              </a:lnSpc>
              <a:spcBef>
                <a:spcPts val="0"/>
              </a:spcBef>
              <a:spcAft>
                <a:spcPts val="300"/>
              </a:spcAft>
              <a:defRPr/>
            </a:pPr>
            <a:r>
              <a:rPr kumimoji="0"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College List</a:t>
            </a:r>
          </a:p>
          <a:p>
            <a:pPr>
              <a:lnSpc>
                <a:spcPct val="120000"/>
              </a:lnSpc>
              <a:spcBef>
                <a:spcPts val="0"/>
              </a:spcBef>
              <a:spcAft>
                <a:spcPts val="300"/>
              </a:spcAft>
              <a:defRPr/>
            </a:pPr>
            <a:r>
              <a:rPr kumimoji="0"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Resume</a:t>
            </a:r>
          </a:p>
          <a:p>
            <a:pPr>
              <a:lnSpc>
                <a:spcPct val="120000"/>
              </a:lnSpc>
              <a:spcBef>
                <a:spcPts val="0"/>
              </a:spcBef>
              <a:spcAft>
                <a:spcPts val="300"/>
              </a:spcAft>
              <a:defRPr/>
            </a:pPr>
            <a:r>
              <a:rPr kumimoji="0"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Personal Statement</a:t>
            </a:r>
          </a:p>
          <a:p>
            <a:pPr>
              <a:lnSpc>
                <a:spcPct val="120000"/>
              </a:lnSpc>
              <a:spcBef>
                <a:spcPts val="0"/>
              </a:spcBef>
              <a:spcAft>
                <a:spcPts val="300"/>
              </a:spcAft>
              <a:defRPr/>
            </a:pPr>
            <a:endParaRPr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D206498-219B-42FF-B3FD-EE77FA7F0CFE}"/>
              </a:ext>
            </a:extLst>
          </p:cNvPr>
          <p:cNvPicPr>
            <a:picLocks noChangeAspect="1"/>
          </p:cNvPicPr>
          <p:nvPr/>
        </p:nvPicPr>
        <p:blipFill rotWithShape="1">
          <a:blip r:embed="rId3"/>
          <a:srcRect r="3592" b="16761"/>
          <a:stretch/>
        </p:blipFill>
        <p:spPr>
          <a:xfrm>
            <a:off x="8897118" y="3583892"/>
            <a:ext cx="2336194" cy="2737967"/>
          </a:xfrm>
          <a:prstGeom prst="rect">
            <a:avLst/>
          </a:prstGeom>
        </p:spPr>
      </p:pic>
      <p:sp>
        <p:nvSpPr>
          <p:cNvPr id="2" name="TextBox 1">
            <a:extLst>
              <a:ext uri="{FF2B5EF4-FFF2-40B4-BE49-F238E27FC236}">
                <a16:creationId xmlns:a16="http://schemas.microsoft.com/office/drawing/2014/main" id="{C5501AD5-49EA-4A3A-A3C7-432BB02BAF76}"/>
              </a:ext>
            </a:extLst>
          </p:cNvPr>
          <p:cNvSpPr txBox="1"/>
          <p:nvPr/>
        </p:nvSpPr>
        <p:spPr>
          <a:xfrm>
            <a:off x="4669654" y="4110362"/>
            <a:ext cx="3461204" cy="1513363"/>
          </a:xfrm>
          <a:prstGeom prst="rect">
            <a:avLst/>
          </a:prstGeom>
          <a:noFill/>
        </p:spPr>
        <p:txBody>
          <a:bodyPr wrap="none" rtlCol="0">
            <a:spAutoFit/>
          </a:bodyPr>
          <a:lstStyle/>
          <a:p>
            <a:pPr marL="285750" indent="-285750">
              <a:lnSpc>
                <a:spcPct val="120000"/>
              </a:lnSpc>
              <a:spcBef>
                <a:spcPts val="0"/>
              </a:spcBef>
              <a:spcAft>
                <a:spcPts val="300"/>
              </a:spcAft>
              <a:buFont typeface="Arial" panose="020B0604020202020204" pitchFamily="34" charset="0"/>
              <a:buChar char="•"/>
              <a:defRPr/>
            </a:pPr>
            <a:r>
              <a:rPr kumimoji="0" lang="en-US" sz="18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College Applications</a:t>
            </a:r>
          </a:p>
          <a:p>
            <a:pPr marL="285750" indent="-285750">
              <a:lnSpc>
                <a:spcPct val="120000"/>
              </a:lnSpc>
              <a:spcBef>
                <a:spcPts val="0"/>
              </a:spcBef>
              <a:spcAft>
                <a:spcPts val="300"/>
              </a:spcAft>
              <a:buFont typeface="Arial" panose="020B0604020202020204" pitchFamily="34" charset="0"/>
              <a:buChar char="•"/>
              <a:defRPr/>
            </a:pPr>
            <a:r>
              <a:rPr kumimoji="0" lang="en-US" sz="18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FAFSA</a:t>
            </a:r>
          </a:p>
          <a:p>
            <a:pPr marL="285750" indent="-285750">
              <a:lnSpc>
                <a:spcPct val="120000"/>
              </a:lnSpc>
              <a:spcBef>
                <a:spcPts val="0"/>
              </a:spcBef>
              <a:spcAft>
                <a:spcPts val="300"/>
              </a:spcAft>
              <a:buFont typeface="Arial" panose="020B0604020202020204" pitchFamily="34" charset="0"/>
              <a:buChar char="•"/>
              <a:defRPr/>
            </a:pPr>
            <a:r>
              <a:rPr kumimoji="0" lang="en-US" sz="18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Scholarship List</a:t>
            </a:r>
          </a:p>
          <a:p>
            <a:pPr marL="285750" indent="-285750">
              <a:lnSpc>
                <a:spcPct val="120000"/>
              </a:lnSpc>
              <a:spcBef>
                <a:spcPts val="0"/>
              </a:spcBef>
              <a:buFont typeface="Arial" panose="020B0604020202020204" pitchFamily="34" charset="0"/>
              <a:buChar char="•"/>
              <a:defRPr/>
            </a:pPr>
            <a:r>
              <a:rPr lang="en-US" sz="1800" dirty="0">
                <a:solidFill>
                  <a:srgbClr val="675C53"/>
                </a:solidFill>
                <a:latin typeface="Arial" panose="020B0604020202020204" pitchFamily="34" charset="0"/>
                <a:cs typeface="Arial" panose="020B0604020202020204" pitchFamily="34" charset="0"/>
              </a:rPr>
              <a:t>Making an Informed Decision</a:t>
            </a:r>
            <a:endParaRPr lang="en-US" dirty="0"/>
          </a:p>
        </p:txBody>
      </p:sp>
    </p:spTree>
    <p:extLst>
      <p:ext uri="{BB962C8B-B14F-4D97-AF65-F5344CB8AC3E}">
        <p14:creationId xmlns:p14="http://schemas.microsoft.com/office/powerpoint/2010/main" val="136578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9723A36-E565-CC44-8066-EB7C28A95FAA}"/>
              </a:ext>
            </a:extLst>
          </p:cNvPr>
          <p:cNvSpPr>
            <a:spLocks noChangeAspect="1"/>
          </p:cNvSpPr>
          <p:nvPr/>
        </p:nvSpPr>
        <p:spPr>
          <a:xfrm>
            <a:off x="90488" y="96838"/>
            <a:ext cx="12011025" cy="6664325"/>
          </a:xfrm>
          <a:prstGeom prst="rect">
            <a:avLst/>
          </a:prstGeom>
          <a:noFill/>
          <a:ln w="190500">
            <a:gradFill>
              <a:gsLst>
                <a:gs pos="100000">
                  <a:srgbClr val="B20302"/>
                </a:gs>
                <a:gs pos="0">
                  <a:srgbClr val="FB802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14C1911C-D0C2-5240-BF33-8BFC17094D50}"/>
              </a:ext>
            </a:extLst>
          </p:cNvPr>
          <p:cNvGrpSpPr/>
          <p:nvPr/>
        </p:nvGrpSpPr>
        <p:grpSpPr>
          <a:xfrm>
            <a:off x="597360" y="1910010"/>
            <a:ext cx="10997281" cy="3037980"/>
            <a:chOff x="597360" y="1983949"/>
            <a:chExt cx="10997281" cy="3037980"/>
          </a:xfrm>
        </p:grpSpPr>
        <p:sp>
          <p:nvSpPr>
            <p:cNvPr id="15" name="TextBox 14">
              <a:extLst>
                <a:ext uri="{FF2B5EF4-FFF2-40B4-BE49-F238E27FC236}">
                  <a16:creationId xmlns:a16="http://schemas.microsoft.com/office/drawing/2014/main" id="{DFED1FBB-5845-BA4F-8916-97301D47D6C9}"/>
                </a:ext>
              </a:extLst>
            </p:cNvPr>
            <p:cNvSpPr txBox="1"/>
            <p:nvPr/>
          </p:nvSpPr>
          <p:spPr>
            <a:xfrm>
              <a:off x="597360" y="4252488"/>
              <a:ext cx="1099728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Impact" panose="020B0806030902050204" pitchFamily="34" charset="0"/>
                </a:rPr>
                <a:t>Content &amp; Highlights</a:t>
              </a:r>
              <a:endParaRPr kumimoji="0" lang="en-US" sz="44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cxnSp>
          <p:nvCxnSpPr>
            <p:cNvPr id="17" name="Straight Connector 16">
              <a:extLst>
                <a:ext uri="{FF2B5EF4-FFF2-40B4-BE49-F238E27FC236}">
                  <a16:creationId xmlns:a16="http://schemas.microsoft.com/office/drawing/2014/main" id="{FB891BB4-7B4B-5C4B-83F7-CAA261F6F249}"/>
                </a:ext>
              </a:extLst>
            </p:cNvPr>
            <p:cNvCxnSpPr>
              <a:cxnSpLocks/>
            </p:cNvCxnSpPr>
            <p:nvPr/>
          </p:nvCxnSpPr>
          <p:spPr>
            <a:xfrm>
              <a:off x="5269996" y="3845997"/>
              <a:ext cx="1652009" cy="0"/>
            </a:xfrm>
            <a:prstGeom prst="line">
              <a:avLst/>
            </a:prstGeom>
            <a:ln w="120650" cap="rnd" cmpd="sng" algn="ctr">
              <a:solidFill>
                <a:srgbClr val="FDD103"/>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8AE5A1E3-1E2D-6E4C-8263-425B792C74C0}"/>
                </a:ext>
              </a:extLst>
            </p:cNvPr>
            <p:cNvSpPr txBox="1"/>
            <p:nvPr/>
          </p:nvSpPr>
          <p:spPr>
            <a:xfrm>
              <a:off x="597360" y="1983949"/>
              <a:ext cx="10997281"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1200" cap="none" spc="0" normalizeH="0" baseline="0" noProof="0">
                <a:ln>
                  <a:noFill/>
                </a:ln>
                <a:solidFill>
                  <a:prstClr val="white"/>
                </a:solidFill>
                <a:effectLst/>
                <a:uLnTx/>
                <a:uFillTx/>
                <a:latin typeface="Impact" panose="020B0806030902050204" pitchFamily="34" charset="0"/>
                <a:ea typeface="+mn-ea"/>
                <a:cs typeface="+mn-cs"/>
              </a:endParaRPr>
            </a:p>
          </p:txBody>
        </p:sp>
      </p:grpSp>
      <p:pic>
        <p:nvPicPr>
          <p:cNvPr id="4" name="Graphic 3" descr="Books outline">
            <a:extLst>
              <a:ext uri="{FF2B5EF4-FFF2-40B4-BE49-F238E27FC236}">
                <a16:creationId xmlns:a16="http://schemas.microsoft.com/office/drawing/2014/main" id="{A30F1E65-BC05-4070-9D69-EF63FAB3F2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07905" y="1452810"/>
            <a:ext cx="1976190" cy="1976190"/>
          </a:xfrm>
          <a:prstGeom prst="rect">
            <a:avLst/>
          </a:prstGeom>
        </p:spPr>
      </p:pic>
    </p:spTree>
    <p:extLst>
      <p:ext uri="{BB962C8B-B14F-4D97-AF65-F5344CB8AC3E}">
        <p14:creationId xmlns:p14="http://schemas.microsoft.com/office/powerpoint/2010/main" val="234896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Contents</a:t>
            </a:r>
          </a:p>
        </p:txBody>
      </p:sp>
      <p:sp>
        <p:nvSpPr>
          <p:cNvPr id="6" name="Content Placeholder 4">
            <a:extLst>
              <a:ext uri="{FF2B5EF4-FFF2-40B4-BE49-F238E27FC236}">
                <a16:creationId xmlns:a16="http://schemas.microsoft.com/office/drawing/2014/main" id="{FE5D772E-277F-4854-B51D-8343AEE2C33C}"/>
              </a:ext>
            </a:extLst>
          </p:cNvPr>
          <p:cNvSpPr txBox="1">
            <a:spLocks/>
          </p:cNvSpPr>
          <p:nvPr/>
        </p:nvSpPr>
        <p:spPr>
          <a:xfrm>
            <a:off x="678703" y="2022041"/>
            <a:ext cx="11082291" cy="4731778"/>
          </a:xfrm>
          <a:prstGeom prst="rect">
            <a:avLst/>
          </a:prstGeom>
        </p:spPr>
        <p:txBody>
          <a:bodyPr vert="horz" lIns="91440" tIns="45720" rIns="91440" bIns="45720" rtlCol="0">
            <a:normAutofit fontScale="92500"/>
          </a:bodyPr>
          <a:lstStyle>
            <a:lvl1pPr marL="2286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spcAft>
                <a:spcPts val="1200"/>
              </a:spcAf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 the beginning of each book, you will find a </a:t>
            </a:r>
            <a:r>
              <a:rPr kumimoji="0" lang="en-US" sz="24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roadmap</a:t>
            </a:r>
            <a:r>
              <a:rPr kumimoji="0" lang="en-US" sz="2400" b="0" i="0" u="none" strike="noStrike" kern="1200" cap="none" spc="0" normalizeH="0" baseline="0" noProof="0" dirty="0">
                <a:ln>
                  <a:noFill/>
                </a:ln>
                <a:solidFill>
                  <a:srgbClr val="007D93"/>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with all of the units covered in the curriculum.</a:t>
            </a:r>
            <a:r>
              <a:rPr lang="en-US" sz="2400" dirty="0">
                <a:solidFill>
                  <a:srgbClr val="000000"/>
                </a:solidFill>
                <a:latin typeface="Arial"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The months indicated on this roadmap are suggested timeframes.</a:t>
            </a:r>
          </a:p>
          <a:p>
            <a:pPr marL="285750" indent="-285750">
              <a:lnSpc>
                <a:spcPct val="120000"/>
              </a:lnSpc>
              <a:spcBef>
                <a:spcPts val="0"/>
              </a:spcBef>
              <a:spcAft>
                <a:spcPts val="1200"/>
              </a:spcAf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a:t>
            </a:r>
            <a:r>
              <a:rPr kumimoji="0" lang="en-US" sz="24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scope and sequence</a:t>
            </a:r>
            <a:r>
              <a:rPr kumimoji="0" lang="en-US" sz="2400" b="0"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chart, provided at the beginning of each book outlines the assessments, outcomes, and objectives for each lesson.</a:t>
            </a:r>
            <a:r>
              <a:rPr lang="en-US" sz="2400" dirty="0">
                <a:solidFill>
                  <a:srgbClr val="000000"/>
                </a:solidFill>
                <a:latin typeface="Arial"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These are </a:t>
            </a:r>
            <a:r>
              <a:rPr lang="en-US" sz="2400" dirty="0" err="1">
                <a:solidFill>
                  <a:srgbClr val="000000"/>
                </a:solidFill>
                <a:latin typeface="Arial" panose="020B0604020202020204" pitchFamily="34" charset="0"/>
                <a:cs typeface="Arial" panose="020B0604020202020204" pitchFamily="34" charset="0"/>
              </a:rPr>
              <a:t>suggetions</a:t>
            </a:r>
            <a:r>
              <a:rPr lang="en-US" sz="2400" dirty="0">
                <a:solidFill>
                  <a:srgbClr val="000000"/>
                </a:solidFill>
                <a:latin typeface="Arial" panose="020B0604020202020204" pitchFamily="34" charset="0"/>
                <a:cs typeface="Arial" panose="020B0604020202020204" pitchFamily="34" charset="0"/>
              </a:rPr>
              <a:t> and can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be tailored to fit the needs of your particular group of students.</a:t>
            </a:r>
            <a:endParaRPr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indent="-285750">
              <a:lnSpc>
                <a:spcPct val="120000"/>
              </a:lnSpc>
              <a:spcBef>
                <a:spcPts val="0"/>
              </a:spcBef>
              <a:spcAft>
                <a:spcPts val="1200"/>
              </a:spcAf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Prior to each lesson, you will find a </a:t>
            </a:r>
            <a:r>
              <a:rPr kumimoji="0" lang="en-US" sz="24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header page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with the learning objectives, assessments (if applicable), materials, PeerForward Core Understandings, and necessary preparation steps.</a:t>
            </a:r>
            <a:r>
              <a:rPr lang="en-US" sz="2400" dirty="0">
                <a:solidFill>
                  <a:srgbClr val="000000"/>
                </a:solidFill>
                <a:latin typeface="Arial" panose="020B0604020202020204" pitchFamily="34" charset="0"/>
                <a:cs typeface="Arial" panose="020B0604020202020204" pitchFamily="34" charset="0"/>
              </a:rPr>
              <a:t>   </a:t>
            </a:r>
            <a:endParaRPr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20000"/>
              </a:lnSpc>
              <a:spcBef>
                <a:spcPts val="0"/>
              </a:spcBef>
              <a:spcAft>
                <a:spcPts val="120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Each lesson plan includes a suggested </a:t>
            </a:r>
            <a:r>
              <a:rPr kumimoji="0" lang="en-US" sz="24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lesson procedure</a:t>
            </a:r>
            <a:r>
              <a:rPr kumimoji="0" lang="en-US" sz="2400" b="0"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with dynamic activities for students.</a:t>
            </a:r>
            <a:endParaRPr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697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Contents, cont’d</a:t>
            </a:r>
          </a:p>
        </p:txBody>
      </p:sp>
      <p:sp>
        <p:nvSpPr>
          <p:cNvPr id="6" name="Content Placeholder 4">
            <a:extLst>
              <a:ext uri="{FF2B5EF4-FFF2-40B4-BE49-F238E27FC236}">
                <a16:creationId xmlns:a16="http://schemas.microsoft.com/office/drawing/2014/main" id="{FE5D772E-277F-4854-B51D-8343AEE2C33C}"/>
              </a:ext>
            </a:extLst>
          </p:cNvPr>
          <p:cNvSpPr txBox="1">
            <a:spLocks/>
          </p:cNvSpPr>
          <p:nvPr/>
        </p:nvSpPr>
        <p:spPr>
          <a:xfrm>
            <a:off x="678703" y="2022041"/>
            <a:ext cx="11082291" cy="47317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Many lessons include tips for </a:t>
            </a:r>
            <a:r>
              <a:rPr kumimoji="0" lang="en-US" sz="2400" b="1" i="0" u="none" strike="noStrike" kern="1200" cap="none" spc="0" normalizeH="0" baseline="0" noProof="0" dirty="0">
                <a:ln>
                  <a:noFill/>
                </a:ln>
                <a:solidFill>
                  <a:srgbClr val="D53E16"/>
                </a:solidFill>
                <a:effectLst/>
                <a:uLnTx/>
                <a:uFillTx/>
                <a:latin typeface="Calibri"/>
                <a:ea typeface="+mn-ea"/>
                <a:cs typeface="+mn-cs"/>
              </a:rPr>
              <a:t>extending the lesson</a:t>
            </a:r>
            <a:r>
              <a:rPr kumimoji="0" lang="en-US" sz="2400" b="0" i="0" u="none" strike="noStrike" kern="1200" cap="none" spc="0" normalizeH="0" baseline="0" noProof="0" dirty="0">
                <a:ln>
                  <a:noFill/>
                </a:ln>
                <a:solidFill>
                  <a:srgbClr val="D53E16"/>
                </a:solidFill>
                <a:effectLst/>
                <a:uLnTx/>
                <a:uFillTx/>
                <a:latin typeface="Calibri"/>
                <a:ea typeface="+mn-ea"/>
                <a:cs typeface="+mn-cs"/>
              </a:rPr>
              <a:t>, </a:t>
            </a:r>
            <a:r>
              <a:rPr kumimoji="0" lang="en-US" sz="2400" b="1" i="0" u="none" strike="noStrike" kern="1200" cap="none" spc="0" normalizeH="0" baseline="0" noProof="0" dirty="0">
                <a:ln>
                  <a:noFill/>
                </a:ln>
                <a:solidFill>
                  <a:srgbClr val="D53E16"/>
                </a:solidFill>
                <a:effectLst/>
                <a:uLnTx/>
                <a:uFillTx/>
                <a:latin typeface="Calibri"/>
                <a:ea typeface="+mn-ea"/>
                <a:cs typeface="+mn-cs"/>
              </a:rPr>
              <a:t>suggestions for differentiated learning</a:t>
            </a:r>
            <a:r>
              <a:rPr kumimoji="0" lang="en-US" sz="2400" b="0" i="0" u="none" strike="noStrike" kern="1200" cap="none" spc="0" normalizeH="0" baseline="0" noProof="0" dirty="0">
                <a:ln>
                  <a:noFill/>
                </a:ln>
                <a:solidFill>
                  <a:srgbClr val="000000"/>
                </a:solidFill>
                <a:effectLst/>
                <a:uLnTx/>
                <a:uFillTx/>
                <a:latin typeface="Calibri"/>
                <a:ea typeface="+mn-ea"/>
                <a:cs typeface="+mn-cs"/>
              </a:rPr>
              <a:t>, as well opportunities for </a:t>
            </a:r>
            <a:r>
              <a:rPr kumimoji="0" lang="en-US" sz="2400" b="1" i="0" u="none" strike="noStrike" kern="1200" cap="none" spc="0" normalizeH="0" baseline="0" noProof="0" dirty="0">
                <a:ln>
                  <a:noFill/>
                </a:ln>
                <a:solidFill>
                  <a:srgbClr val="D53E16"/>
                </a:solidFill>
                <a:effectLst/>
                <a:uLnTx/>
                <a:uFillTx/>
                <a:latin typeface="Calibri"/>
                <a:ea typeface="+mn-ea"/>
                <a:cs typeface="+mn-cs"/>
              </a:rPr>
              <a:t>reflection</a:t>
            </a:r>
            <a:r>
              <a:rPr kumimoji="0" lang="en-US" sz="2400" b="0" i="0" u="none" strike="noStrike" kern="1200" cap="none" spc="0" normalizeH="0" baseline="0" noProof="0" dirty="0">
                <a:ln>
                  <a:noFill/>
                </a:ln>
                <a:solidFill>
                  <a:srgbClr val="000000"/>
                </a:solidFill>
                <a:effectLst/>
                <a:uLnTx/>
                <a:uFillTx/>
                <a:latin typeface="Calibri"/>
                <a:ea typeface="+mn-ea"/>
                <a:cs typeface="+mn-cs"/>
              </a:rPr>
              <a:t> that ask students to reflect upon that given topic or activity.</a:t>
            </a:r>
          </a:p>
          <a:p>
            <a:pPr>
              <a:lnSpc>
                <a:spcPct val="120000"/>
              </a:lnSpc>
              <a:spcBef>
                <a:spcPts val="0"/>
              </a:spcBef>
              <a:spcAft>
                <a:spcPts val="600"/>
              </a:spcAf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Some lessons include </a:t>
            </a:r>
            <a:r>
              <a:rPr kumimoji="0" lang="en-US" sz="2400" b="1" i="0" u="none" strike="noStrike" kern="1200" cap="none" spc="0" normalizeH="0" baseline="0" noProof="0" dirty="0">
                <a:ln>
                  <a:noFill/>
                </a:ln>
                <a:solidFill>
                  <a:srgbClr val="D53E16"/>
                </a:solidFill>
                <a:effectLst/>
                <a:uLnTx/>
                <a:uFillTx/>
                <a:latin typeface="Calibri"/>
                <a:ea typeface="+mn-ea"/>
                <a:cs typeface="+mn-cs"/>
              </a:rPr>
              <a:t>best practices</a:t>
            </a:r>
            <a:r>
              <a:rPr kumimoji="0" lang="en-US" sz="2400" b="0" i="0" u="none" strike="noStrike" kern="1200" cap="none" spc="0" normalizeH="0" baseline="0" noProof="0" dirty="0">
                <a:ln>
                  <a:noFill/>
                </a:ln>
                <a:solidFill>
                  <a:srgbClr val="D53E16"/>
                </a:solidFill>
                <a:effectLst/>
                <a:uLnTx/>
                <a:uFillTx/>
                <a:latin typeface="Calibri"/>
                <a:ea typeface="+mn-ea"/>
                <a:cs typeface="+mn-cs"/>
              </a:rPr>
              <a:t> </a:t>
            </a:r>
            <a:r>
              <a:rPr kumimoji="0" lang="en-US" sz="2400" b="0" i="0" u="none" strike="noStrike" kern="1200" cap="none" spc="0" normalizeH="0" baseline="0" noProof="0" dirty="0">
                <a:ln>
                  <a:noFill/>
                </a:ln>
                <a:solidFill>
                  <a:srgbClr val="000000"/>
                </a:solidFill>
                <a:effectLst/>
                <a:uLnTx/>
                <a:uFillTx/>
                <a:latin typeface="Calibri"/>
                <a:ea typeface="+mn-ea"/>
                <a:cs typeface="+mn-cs"/>
              </a:rPr>
              <a:t>that can provide additional support in carrying out the lesson.</a:t>
            </a:r>
          </a:p>
          <a:p>
            <a:pPr>
              <a:lnSpc>
                <a:spcPct val="120000"/>
              </a:lnSpc>
              <a:spcBef>
                <a:spcPts val="0"/>
              </a:spcBef>
              <a:spcAft>
                <a:spcPts val="600"/>
              </a:spcAf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Following each lesson procedure, you will find </a:t>
            </a:r>
            <a:r>
              <a:rPr kumimoji="0" lang="en-US" sz="2400" b="1" i="0" u="none" strike="noStrike" kern="1200" cap="none" spc="0" normalizeH="0" baseline="0" noProof="0" dirty="0">
                <a:ln>
                  <a:noFill/>
                </a:ln>
                <a:solidFill>
                  <a:srgbClr val="D53E16"/>
                </a:solidFill>
                <a:effectLst/>
                <a:uLnTx/>
                <a:uFillTx/>
                <a:latin typeface="Calibri"/>
                <a:ea typeface="+mn-ea"/>
                <a:cs typeface="+mn-cs"/>
              </a:rPr>
              <a:t>corresponding handouts</a:t>
            </a:r>
            <a:r>
              <a:rPr kumimoji="0" lang="en-US" sz="2400" b="0" i="0" u="none" strike="noStrike" kern="1200" cap="none" spc="0" normalizeH="0" baseline="0" noProof="0" dirty="0">
                <a:ln>
                  <a:noFill/>
                </a:ln>
                <a:solidFill>
                  <a:srgbClr val="D53E16"/>
                </a:solidFill>
                <a:effectLst/>
                <a:uLnTx/>
                <a:uFillTx/>
                <a:latin typeface="Calibri"/>
                <a:ea typeface="+mn-ea"/>
                <a:cs typeface="+mn-cs"/>
              </a:rPr>
              <a:t> </a:t>
            </a:r>
            <a:r>
              <a:rPr kumimoji="0" lang="en-US" sz="2400" b="0" i="0" u="none" strike="noStrike" kern="1200" cap="none" spc="0" normalizeH="0" baseline="0" noProof="0" dirty="0">
                <a:ln>
                  <a:noFill/>
                </a:ln>
                <a:solidFill>
                  <a:srgbClr val="000000"/>
                </a:solidFill>
                <a:effectLst/>
                <a:uLnTx/>
                <a:uFillTx/>
                <a:latin typeface="Calibri"/>
                <a:ea typeface="+mn-ea"/>
                <a:cs typeface="+mn-cs"/>
              </a:rPr>
              <a:t>for students or reference materials to carry out the lesson.  These handouts are specific to the grade level selected.  </a:t>
            </a:r>
          </a:p>
          <a:p>
            <a:pPr>
              <a:lnSpc>
                <a:spcPct val="120000"/>
              </a:lnSpc>
              <a:spcBef>
                <a:spcPts val="0"/>
              </a:spcBef>
              <a:spcAft>
                <a:spcPts val="600"/>
              </a:spcAf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At the end of the each </a:t>
            </a:r>
            <a:r>
              <a:rPr kumimoji="0" lang="en-US" sz="2400" b="0" i="0" u="none" strike="noStrike" kern="1200" cap="none" spc="0" normalizeH="0" baseline="0" noProof="0" dirty="0" err="1">
                <a:ln>
                  <a:noFill/>
                </a:ln>
                <a:solidFill>
                  <a:srgbClr val="000000"/>
                </a:solidFill>
                <a:effectLst/>
                <a:uLnTx/>
                <a:uFillTx/>
                <a:latin typeface="Calibri"/>
                <a:ea typeface="+mn-ea"/>
                <a:cs typeface="+mn-cs"/>
              </a:rPr>
              <a:t>Ebook</a:t>
            </a:r>
            <a:r>
              <a:rPr kumimoji="0" lang="en-US" sz="2400" b="0" i="0" u="none" strike="noStrike" kern="1200" cap="none" spc="0" normalizeH="0" baseline="0" noProof="0" dirty="0">
                <a:ln>
                  <a:noFill/>
                </a:ln>
                <a:solidFill>
                  <a:srgbClr val="000000"/>
                </a:solidFill>
                <a:effectLst/>
                <a:uLnTx/>
                <a:uFillTx/>
                <a:latin typeface="Calibri"/>
                <a:ea typeface="+mn-ea"/>
                <a:cs typeface="+mn-cs"/>
              </a:rPr>
              <a:t> is a </a:t>
            </a:r>
            <a:r>
              <a:rPr kumimoji="0" lang="en-US" sz="2400" b="1" i="0" u="none" strike="noStrike" kern="1200" cap="none" spc="0" normalizeH="0" baseline="0" noProof="0" dirty="0">
                <a:ln>
                  <a:noFill/>
                </a:ln>
                <a:solidFill>
                  <a:srgbClr val="D53E16"/>
                </a:solidFill>
                <a:effectLst/>
                <a:uLnTx/>
                <a:uFillTx/>
                <a:latin typeface="Calibri"/>
                <a:ea typeface="+mn-ea"/>
                <a:cs typeface="+mn-cs"/>
              </a:rPr>
              <a:t>glossary</a:t>
            </a:r>
            <a:r>
              <a:rPr kumimoji="0" lang="en-US" sz="2400" b="1" i="0" u="none" strike="noStrike" kern="1200" cap="none" spc="0" normalizeH="0" baseline="0" noProof="0" dirty="0">
                <a:ln>
                  <a:noFill/>
                </a:ln>
                <a:solidFill>
                  <a:srgbClr val="000000"/>
                </a:solidFill>
                <a:effectLst/>
                <a:uLnTx/>
                <a:uFillTx/>
                <a:latin typeface="Calibri"/>
                <a:ea typeface="+mn-ea"/>
                <a:cs typeface="+mn-cs"/>
              </a:rPr>
              <a:t> </a:t>
            </a:r>
            <a:r>
              <a:rPr kumimoji="0" lang="en-US" sz="2400" b="0" i="0" u="none" strike="noStrike" kern="1200" cap="none" spc="0" normalizeH="0" baseline="0" noProof="0" dirty="0">
                <a:ln>
                  <a:noFill/>
                </a:ln>
                <a:solidFill>
                  <a:srgbClr val="000000"/>
                </a:solidFill>
                <a:effectLst/>
                <a:uLnTx/>
                <a:uFillTx/>
                <a:latin typeface="Calibri"/>
                <a:ea typeface="+mn-ea"/>
                <a:cs typeface="+mn-cs"/>
              </a:rPr>
              <a:t>that provides a list of terms found throughout the curriculum.</a:t>
            </a:r>
          </a:p>
          <a:p>
            <a:pPr>
              <a:lnSpc>
                <a:spcPct val="120000"/>
              </a:lnSpc>
              <a:spcBef>
                <a:spcPts val="0"/>
              </a:spcBef>
              <a:spcAft>
                <a:spcPts val="600"/>
              </a:spcAft>
              <a:defRPr/>
            </a:pPr>
            <a:endParaRPr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422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Lesson Plan Overview</a:t>
            </a:r>
          </a:p>
        </p:txBody>
      </p:sp>
      <p:pic>
        <p:nvPicPr>
          <p:cNvPr id="5" name="Picture 4">
            <a:extLst>
              <a:ext uri="{FF2B5EF4-FFF2-40B4-BE49-F238E27FC236}">
                <a16:creationId xmlns:a16="http://schemas.microsoft.com/office/drawing/2014/main" id="{B431B02E-E4DB-4057-B223-66DC1FF7BCC7}"/>
              </a:ext>
            </a:extLst>
          </p:cNvPr>
          <p:cNvPicPr>
            <a:picLocks noChangeAspect="1"/>
          </p:cNvPicPr>
          <p:nvPr/>
        </p:nvPicPr>
        <p:blipFill rotWithShape="1">
          <a:blip r:embed="rId2"/>
          <a:srcRect t="7315"/>
          <a:stretch/>
        </p:blipFill>
        <p:spPr>
          <a:xfrm>
            <a:off x="3710540" y="2139259"/>
            <a:ext cx="3915137" cy="4648200"/>
          </a:xfrm>
          <a:prstGeom prst="rect">
            <a:avLst/>
          </a:prstGeom>
          <a:ln>
            <a:noFill/>
          </a:ln>
          <a:effectLst>
            <a:outerShdw blurRad="292100" dist="139700" dir="2700000" algn="tl" rotWithShape="0">
              <a:srgbClr val="333333">
                <a:alpha val="65000"/>
              </a:srgbClr>
            </a:outerShdw>
          </a:effectLst>
        </p:spPr>
      </p:pic>
      <p:sp>
        <p:nvSpPr>
          <p:cNvPr id="7" name="AutoShape 4">
            <a:extLst>
              <a:ext uri="{FF2B5EF4-FFF2-40B4-BE49-F238E27FC236}">
                <a16:creationId xmlns:a16="http://schemas.microsoft.com/office/drawing/2014/main" id="{B4676401-3E7E-441F-AE36-F96188BB8DE7}"/>
              </a:ext>
            </a:extLst>
          </p:cNvPr>
          <p:cNvSpPr>
            <a:spLocks noChangeArrowheads="1"/>
          </p:cNvSpPr>
          <p:nvPr/>
        </p:nvSpPr>
        <p:spPr bwMode="auto">
          <a:xfrm>
            <a:off x="1248509" y="2520259"/>
            <a:ext cx="2133600" cy="1219200"/>
          </a:xfrm>
          <a:prstGeom prst="roundRect">
            <a:avLst>
              <a:gd name="adj" fmla="val 16667"/>
            </a:avLst>
          </a:prstGeom>
          <a:solidFill>
            <a:srgbClr val="FF3300"/>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rPr>
              <a:t>Assessments: Did we meet our objectives?</a:t>
            </a:r>
          </a:p>
        </p:txBody>
      </p:sp>
      <p:pic>
        <p:nvPicPr>
          <p:cNvPr id="8" name="Picture 7">
            <a:extLst>
              <a:ext uri="{FF2B5EF4-FFF2-40B4-BE49-F238E27FC236}">
                <a16:creationId xmlns:a16="http://schemas.microsoft.com/office/drawing/2014/main" id="{068C27D9-3249-47D2-BBA2-7D53C1527A7E}"/>
              </a:ext>
            </a:extLst>
          </p:cNvPr>
          <p:cNvPicPr>
            <a:picLocks noChangeAspect="1"/>
          </p:cNvPicPr>
          <p:nvPr/>
        </p:nvPicPr>
        <p:blipFill>
          <a:blip r:embed="rId3"/>
          <a:stretch>
            <a:fillRect/>
          </a:stretch>
        </p:blipFill>
        <p:spPr>
          <a:xfrm>
            <a:off x="1265439" y="4710476"/>
            <a:ext cx="2145978" cy="1219306"/>
          </a:xfrm>
          <a:prstGeom prst="rect">
            <a:avLst/>
          </a:prstGeom>
        </p:spPr>
      </p:pic>
      <p:sp>
        <p:nvSpPr>
          <p:cNvPr id="11" name="AutoShape 6">
            <a:extLst>
              <a:ext uri="{FF2B5EF4-FFF2-40B4-BE49-F238E27FC236}">
                <a16:creationId xmlns:a16="http://schemas.microsoft.com/office/drawing/2014/main" id="{70995548-160C-47DD-9F4E-C52679E63989}"/>
              </a:ext>
            </a:extLst>
          </p:cNvPr>
          <p:cNvSpPr>
            <a:spLocks noChangeArrowheads="1"/>
          </p:cNvSpPr>
          <p:nvPr/>
        </p:nvSpPr>
        <p:spPr bwMode="auto">
          <a:xfrm>
            <a:off x="7928344" y="1485946"/>
            <a:ext cx="2133600" cy="1219200"/>
          </a:xfrm>
          <a:prstGeom prst="roundRect">
            <a:avLst>
              <a:gd name="adj" fmla="val 16667"/>
            </a:avLst>
          </a:prstGeom>
          <a:solidFill>
            <a:srgbClr val="FF3300"/>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rPr>
              <a:t>Objectives: What will we learn?</a:t>
            </a:r>
          </a:p>
        </p:txBody>
      </p:sp>
      <p:pic>
        <p:nvPicPr>
          <p:cNvPr id="12" name="Picture 11">
            <a:extLst>
              <a:ext uri="{FF2B5EF4-FFF2-40B4-BE49-F238E27FC236}">
                <a16:creationId xmlns:a16="http://schemas.microsoft.com/office/drawing/2014/main" id="{E29E2067-DD3B-40E6-9A0A-92F6B1A1AA12}"/>
              </a:ext>
            </a:extLst>
          </p:cNvPr>
          <p:cNvPicPr>
            <a:picLocks noChangeAspect="1"/>
          </p:cNvPicPr>
          <p:nvPr/>
        </p:nvPicPr>
        <p:blipFill>
          <a:blip r:embed="rId4"/>
          <a:stretch>
            <a:fillRect/>
          </a:stretch>
        </p:blipFill>
        <p:spPr>
          <a:xfrm>
            <a:off x="7954108" y="3015506"/>
            <a:ext cx="2133785" cy="1219306"/>
          </a:xfrm>
          <a:prstGeom prst="rect">
            <a:avLst/>
          </a:prstGeom>
        </p:spPr>
      </p:pic>
      <p:pic>
        <p:nvPicPr>
          <p:cNvPr id="13" name="Picture 12">
            <a:extLst>
              <a:ext uri="{FF2B5EF4-FFF2-40B4-BE49-F238E27FC236}">
                <a16:creationId xmlns:a16="http://schemas.microsoft.com/office/drawing/2014/main" id="{16DF103B-0FDF-4C4A-9307-AEEB8C55F23E}"/>
              </a:ext>
            </a:extLst>
          </p:cNvPr>
          <p:cNvPicPr>
            <a:picLocks noChangeAspect="1"/>
          </p:cNvPicPr>
          <p:nvPr/>
        </p:nvPicPr>
        <p:blipFill>
          <a:blip r:embed="rId5"/>
          <a:stretch>
            <a:fillRect/>
          </a:stretch>
        </p:blipFill>
        <p:spPr>
          <a:xfrm>
            <a:off x="7954108" y="4559349"/>
            <a:ext cx="2085013" cy="493819"/>
          </a:xfrm>
          <a:prstGeom prst="rect">
            <a:avLst/>
          </a:prstGeom>
        </p:spPr>
      </p:pic>
      <p:sp>
        <p:nvSpPr>
          <p:cNvPr id="14" name="Line 20">
            <a:extLst>
              <a:ext uri="{FF2B5EF4-FFF2-40B4-BE49-F238E27FC236}">
                <a16:creationId xmlns:a16="http://schemas.microsoft.com/office/drawing/2014/main" id="{B9C6381F-79FD-46E7-8147-053EB40465B0}"/>
              </a:ext>
            </a:extLst>
          </p:cNvPr>
          <p:cNvSpPr>
            <a:spLocks noChangeShapeType="1"/>
          </p:cNvSpPr>
          <p:nvPr/>
        </p:nvSpPr>
        <p:spPr bwMode="auto">
          <a:xfrm>
            <a:off x="3452632" y="3358459"/>
            <a:ext cx="533400" cy="0"/>
          </a:xfrm>
          <a:prstGeom prst="line">
            <a:avLst/>
          </a:prstGeom>
          <a:noFill/>
          <a:ln w="38100" cap="rnd">
            <a:solidFill>
              <a:srgbClr val="FF3300"/>
            </a:solidFill>
            <a:prstDash val="sysDot"/>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pic>
        <p:nvPicPr>
          <p:cNvPr id="15" name="Picture 14">
            <a:extLst>
              <a:ext uri="{FF2B5EF4-FFF2-40B4-BE49-F238E27FC236}">
                <a16:creationId xmlns:a16="http://schemas.microsoft.com/office/drawing/2014/main" id="{9FC20F81-6571-4691-A984-B491B51AB08C}"/>
              </a:ext>
            </a:extLst>
          </p:cNvPr>
          <p:cNvPicPr>
            <a:picLocks noChangeAspect="1"/>
          </p:cNvPicPr>
          <p:nvPr/>
        </p:nvPicPr>
        <p:blipFill>
          <a:blip r:embed="rId6"/>
          <a:stretch>
            <a:fillRect/>
          </a:stretch>
        </p:blipFill>
        <p:spPr>
          <a:xfrm rot="526847">
            <a:off x="3506212" y="4710476"/>
            <a:ext cx="479820" cy="603485"/>
          </a:xfrm>
          <a:prstGeom prst="rect">
            <a:avLst/>
          </a:prstGeom>
        </p:spPr>
      </p:pic>
      <p:pic>
        <p:nvPicPr>
          <p:cNvPr id="16" name="Picture 15">
            <a:extLst>
              <a:ext uri="{FF2B5EF4-FFF2-40B4-BE49-F238E27FC236}">
                <a16:creationId xmlns:a16="http://schemas.microsoft.com/office/drawing/2014/main" id="{0E2578E9-5522-4663-BCC2-1D50A07AED0B}"/>
              </a:ext>
            </a:extLst>
          </p:cNvPr>
          <p:cNvPicPr>
            <a:picLocks noChangeAspect="1"/>
          </p:cNvPicPr>
          <p:nvPr/>
        </p:nvPicPr>
        <p:blipFill>
          <a:blip r:embed="rId7"/>
          <a:stretch>
            <a:fillRect/>
          </a:stretch>
        </p:blipFill>
        <p:spPr>
          <a:xfrm rot="353048">
            <a:off x="6938211" y="1985805"/>
            <a:ext cx="837027" cy="534103"/>
          </a:xfrm>
          <a:prstGeom prst="rect">
            <a:avLst/>
          </a:prstGeom>
        </p:spPr>
      </p:pic>
      <p:sp>
        <p:nvSpPr>
          <p:cNvPr id="17" name="Line 16">
            <a:extLst>
              <a:ext uri="{FF2B5EF4-FFF2-40B4-BE49-F238E27FC236}">
                <a16:creationId xmlns:a16="http://schemas.microsoft.com/office/drawing/2014/main" id="{67287A03-557A-4448-96CB-4E38B9A2E568}"/>
              </a:ext>
            </a:extLst>
          </p:cNvPr>
          <p:cNvSpPr>
            <a:spLocks noChangeShapeType="1"/>
          </p:cNvSpPr>
          <p:nvPr/>
        </p:nvSpPr>
        <p:spPr bwMode="auto">
          <a:xfrm flipH="1">
            <a:off x="6277708" y="3510860"/>
            <a:ext cx="1400535" cy="685800"/>
          </a:xfrm>
          <a:prstGeom prst="line">
            <a:avLst/>
          </a:prstGeom>
          <a:noFill/>
          <a:ln w="38100" cap="rnd">
            <a:solidFill>
              <a:srgbClr val="99CC00"/>
            </a:solidFill>
            <a:prstDash val="sysDot"/>
            <a:round/>
            <a:headEnd/>
            <a:tailEnd type="triangle" w="med" len="med"/>
          </a:ln>
        </p:spPr>
        <p:txBody>
          <a:bodyPr/>
          <a:lstStyle/>
          <a:p>
            <a:pPr fontAlgn="base">
              <a:spcBef>
                <a:spcPct val="0"/>
              </a:spcBef>
              <a:spcAft>
                <a:spcPct val="0"/>
              </a:spcAft>
              <a:defRPr/>
            </a:pPr>
            <a:endParaRPr lang="en-US" kern="0">
              <a:solidFill>
                <a:srgbClr val="000000"/>
              </a:solidFill>
              <a:latin typeface="Arial" charset="0"/>
            </a:endParaRPr>
          </a:p>
        </p:txBody>
      </p:sp>
      <p:sp>
        <p:nvSpPr>
          <p:cNvPr id="18" name="Line 13">
            <a:extLst>
              <a:ext uri="{FF2B5EF4-FFF2-40B4-BE49-F238E27FC236}">
                <a16:creationId xmlns:a16="http://schemas.microsoft.com/office/drawing/2014/main" id="{184010CD-15B0-4C73-9AE7-689C51F28BA3}"/>
              </a:ext>
            </a:extLst>
          </p:cNvPr>
          <p:cNvSpPr>
            <a:spLocks noChangeShapeType="1"/>
          </p:cNvSpPr>
          <p:nvPr/>
        </p:nvSpPr>
        <p:spPr bwMode="auto">
          <a:xfrm flipH="1">
            <a:off x="5591909" y="4806259"/>
            <a:ext cx="2208502" cy="658254"/>
          </a:xfrm>
          <a:prstGeom prst="line">
            <a:avLst/>
          </a:prstGeom>
          <a:noFill/>
          <a:ln w="38100" cap="rnd">
            <a:solidFill>
              <a:srgbClr val="009999"/>
            </a:solidFill>
            <a:prstDash val="sysDot"/>
            <a:round/>
            <a:headEnd/>
            <a:tailEnd type="triangle" w="med" len="med"/>
          </a:ln>
        </p:spPr>
        <p:txBody>
          <a:bodyPr/>
          <a:lstStyle/>
          <a:p>
            <a:pPr fontAlgn="base">
              <a:spcBef>
                <a:spcPct val="0"/>
              </a:spcBef>
              <a:spcAft>
                <a:spcPct val="0"/>
              </a:spcAft>
              <a:defRPr/>
            </a:pPr>
            <a:endParaRPr lang="en-US" kern="0">
              <a:solidFill>
                <a:srgbClr val="000000"/>
              </a:solidFill>
              <a:latin typeface="Arial" charset="0"/>
            </a:endParaRPr>
          </a:p>
        </p:txBody>
      </p:sp>
      <p:sp>
        <p:nvSpPr>
          <p:cNvPr id="19" name="Line 14">
            <a:extLst>
              <a:ext uri="{FF2B5EF4-FFF2-40B4-BE49-F238E27FC236}">
                <a16:creationId xmlns:a16="http://schemas.microsoft.com/office/drawing/2014/main" id="{7369A192-D575-4115-A7D7-5C1661155CF1}"/>
              </a:ext>
            </a:extLst>
          </p:cNvPr>
          <p:cNvSpPr>
            <a:spLocks noChangeShapeType="1"/>
          </p:cNvSpPr>
          <p:nvPr/>
        </p:nvSpPr>
        <p:spPr bwMode="auto">
          <a:xfrm flipH="1">
            <a:off x="6913038" y="5929782"/>
            <a:ext cx="765205" cy="398111"/>
          </a:xfrm>
          <a:prstGeom prst="line">
            <a:avLst/>
          </a:prstGeom>
          <a:noFill/>
          <a:ln w="38100" cap="rnd">
            <a:solidFill>
              <a:srgbClr val="7030A0"/>
            </a:solidFill>
            <a:prstDash val="sysDot"/>
            <a:round/>
            <a:headEnd/>
            <a:tailEnd type="triangle" w="med" len="med"/>
          </a:ln>
        </p:spPr>
        <p:txBody>
          <a:bodyPr/>
          <a:lstStyle/>
          <a:p>
            <a:pPr fontAlgn="base">
              <a:spcBef>
                <a:spcPct val="0"/>
              </a:spcBef>
              <a:spcAft>
                <a:spcPct val="0"/>
              </a:spcAft>
              <a:defRPr/>
            </a:pPr>
            <a:endParaRPr lang="en-US" kern="0">
              <a:solidFill>
                <a:srgbClr val="000000"/>
              </a:solidFill>
              <a:latin typeface="Arial" charset="0"/>
            </a:endParaRPr>
          </a:p>
        </p:txBody>
      </p:sp>
      <p:sp>
        <p:nvSpPr>
          <p:cNvPr id="20" name="AutoShape 4">
            <a:extLst>
              <a:ext uri="{FF2B5EF4-FFF2-40B4-BE49-F238E27FC236}">
                <a16:creationId xmlns:a16="http://schemas.microsoft.com/office/drawing/2014/main" id="{1A6D2B76-D6DD-4318-A4F0-35F8ABD570E9}"/>
              </a:ext>
            </a:extLst>
          </p:cNvPr>
          <p:cNvSpPr>
            <a:spLocks noChangeArrowheads="1"/>
          </p:cNvSpPr>
          <p:nvPr/>
        </p:nvSpPr>
        <p:spPr bwMode="auto">
          <a:xfrm>
            <a:off x="7883585" y="5377705"/>
            <a:ext cx="2133600" cy="1219200"/>
          </a:xfrm>
          <a:prstGeom prst="roundRect">
            <a:avLst>
              <a:gd name="adj" fmla="val 16667"/>
            </a:avLst>
          </a:prstGeom>
          <a:solidFill>
            <a:srgbClr val="2225A4"/>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rPr>
              <a:t>Lesson Extension: What else can we do and learn?</a:t>
            </a:r>
          </a:p>
        </p:txBody>
      </p:sp>
    </p:spTree>
    <p:extLst>
      <p:ext uri="{BB962C8B-B14F-4D97-AF65-F5344CB8AC3E}">
        <p14:creationId xmlns:p14="http://schemas.microsoft.com/office/powerpoint/2010/main" val="3148657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Scope &amp; Sequence</a:t>
            </a:r>
          </a:p>
        </p:txBody>
      </p:sp>
      <p:pic>
        <p:nvPicPr>
          <p:cNvPr id="5" name="Content Placeholder 3">
            <a:extLst>
              <a:ext uri="{FF2B5EF4-FFF2-40B4-BE49-F238E27FC236}">
                <a16:creationId xmlns:a16="http://schemas.microsoft.com/office/drawing/2014/main" id="{6B7E9F06-BE7E-461A-ACA3-5708C664F600}"/>
              </a:ext>
            </a:extLst>
          </p:cNvPr>
          <p:cNvPicPr>
            <a:picLocks noChangeAspect="1"/>
          </p:cNvPicPr>
          <p:nvPr/>
        </p:nvPicPr>
        <p:blipFill>
          <a:blip r:embed="rId2"/>
          <a:stretch>
            <a:fillRect/>
          </a:stretch>
        </p:blipFill>
        <p:spPr>
          <a:xfrm>
            <a:off x="2264332" y="2249750"/>
            <a:ext cx="7663336" cy="4444369"/>
          </a:xfrm>
          <a:prstGeom prst="rect">
            <a:avLst/>
          </a:prstGeom>
        </p:spPr>
      </p:pic>
      <p:sp>
        <p:nvSpPr>
          <p:cNvPr id="2" name="TextBox 1">
            <a:extLst>
              <a:ext uri="{FF2B5EF4-FFF2-40B4-BE49-F238E27FC236}">
                <a16:creationId xmlns:a16="http://schemas.microsoft.com/office/drawing/2014/main" id="{EC923BD0-92A1-4953-8348-15A0945072C1}"/>
              </a:ext>
            </a:extLst>
          </p:cNvPr>
          <p:cNvSpPr txBox="1"/>
          <p:nvPr/>
        </p:nvSpPr>
        <p:spPr>
          <a:xfrm>
            <a:off x="2596676" y="1711970"/>
            <a:ext cx="6998647" cy="369332"/>
          </a:xfrm>
          <a:prstGeom prst="rect">
            <a:avLst/>
          </a:prstGeom>
          <a:noFill/>
        </p:spPr>
        <p:txBody>
          <a:bodyPr wrap="none" rtlCol="0">
            <a:spAutoFit/>
          </a:bodyPr>
          <a:lstStyle/>
          <a:p>
            <a:r>
              <a:rPr lang="en-US" sz="1800" i="1" dirty="0">
                <a:solidFill>
                  <a:schemeClr val="bg2">
                    <a:lumMod val="25000"/>
                  </a:schemeClr>
                </a:solidFill>
                <a:latin typeface="Arial" panose="020B0604020202020204" pitchFamily="34" charset="0"/>
                <a:cs typeface="Arial" panose="020B0604020202020204" pitchFamily="34" charset="0"/>
              </a:rPr>
              <a:t>Outlines the year’s learning objectives and outcomes for educators</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042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Highlights</a:t>
            </a:r>
          </a:p>
        </p:txBody>
      </p:sp>
      <p:pic>
        <p:nvPicPr>
          <p:cNvPr id="4" name="Picture 3">
            <a:extLst>
              <a:ext uri="{FF2B5EF4-FFF2-40B4-BE49-F238E27FC236}">
                <a16:creationId xmlns:a16="http://schemas.microsoft.com/office/drawing/2014/main" id="{1882168C-81A7-46B0-B119-800A9BCD7E0D}"/>
              </a:ext>
            </a:extLst>
          </p:cNvPr>
          <p:cNvPicPr>
            <a:picLocks noChangeAspect="1"/>
          </p:cNvPicPr>
          <p:nvPr/>
        </p:nvPicPr>
        <p:blipFill>
          <a:blip r:embed="rId2"/>
          <a:stretch>
            <a:fillRect/>
          </a:stretch>
        </p:blipFill>
        <p:spPr>
          <a:xfrm>
            <a:off x="2534472" y="1547725"/>
            <a:ext cx="7123055" cy="4252524"/>
          </a:xfrm>
          <a:prstGeom prst="rect">
            <a:avLst/>
          </a:prstGeom>
        </p:spPr>
      </p:pic>
      <p:sp>
        <p:nvSpPr>
          <p:cNvPr id="5" name="TextBox 4">
            <a:extLst>
              <a:ext uri="{FF2B5EF4-FFF2-40B4-BE49-F238E27FC236}">
                <a16:creationId xmlns:a16="http://schemas.microsoft.com/office/drawing/2014/main" id="{CF5F7C00-42CA-444B-8B0D-BFB837C9098D}"/>
              </a:ext>
            </a:extLst>
          </p:cNvPr>
          <p:cNvSpPr txBox="1"/>
          <p:nvPr/>
        </p:nvSpPr>
        <p:spPr>
          <a:xfrm>
            <a:off x="2570293" y="5858728"/>
            <a:ext cx="7427068"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Lessons can be done on a weekly basis.  Based on the number of lessons provided, as an educator, you may extend lessons as needed to cater to a yearlong course or a semester-long course.</a:t>
            </a:r>
          </a:p>
        </p:txBody>
      </p:sp>
      <p:sp>
        <p:nvSpPr>
          <p:cNvPr id="6" name="Curved Right Arrow 4">
            <a:extLst>
              <a:ext uri="{FF2B5EF4-FFF2-40B4-BE49-F238E27FC236}">
                <a16:creationId xmlns:a16="http://schemas.microsoft.com/office/drawing/2014/main" id="{A2A9910D-9FDD-45CC-B049-26FB5647A1D2}"/>
              </a:ext>
            </a:extLst>
          </p:cNvPr>
          <p:cNvSpPr/>
          <p:nvPr/>
        </p:nvSpPr>
        <p:spPr>
          <a:xfrm>
            <a:off x="1676400" y="5283626"/>
            <a:ext cx="569985" cy="990600"/>
          </a:xfrm>
          <a:prstGeom prst="curved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072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Highlights, cont’d</a:t>
            </a:r>
          </a:p>
        </p:txBody>
      </p:sp>
      <p:sp>
        <p:nvSpPr>
          <p:cNvPr id="7" name="Rectangle 6">
            <a:extLst>
              <a:ext uri="{FF2B5EF4-FFF2-40B4-BE49-F238E27FC236}">
                <a16:creationId xmlns:a16="http://schemas.microsoft.com/office/drawing/2014/main" id="{12A2A15B-BA8D-42C2-8581-27FD6B5A3ED9}"/>
              </a:ext>
            </a:extLst>
          </p:cNvPr>
          <p:cNvSpPr/>
          <p:nvPr/>
        </p:nvSpPr>
        <p:spPr>
          <a:xfrm>
            <a:off x="2027357" y="1684960"/>
            <a:ext cx="2074956" cy="603368"/>
          </a:xfrm>
          <a:prstGeom prst="rect">
            <a:avLst/>
          </a:prstGeom>
          <a:gradFill rotWithShape="1">
            <a:gsLst>
              <a:gs pos="0">
                <a:srgbClr val="BBE0E3">
                  <a:hueOff val="0"/>
                  <a:satOff val="0"/>
                  <a:lumOff val="0"/>
                  <a:alphaOff val="0"/>
                  <a:satMod val="103000"/>
                  <a:lumMod val="102000"/>
                  <a:tint val="94000"/>
                </a:srgbClr>
              </a:gs>
              <a:gs pos="50000">
                <a:srgbClr val="BBE0E3">
                  <a:hueOff val="0"/>
                  <a:satOff val="0"/>
                  <a:lumOff val="0"/>
                  <a:alphaOff val="0"/>
                  <a:satMod val="110000"/>
                  <a:lumMod val="100000"/>
                  <a:shade val="100000"/>
                </a:srgbClr>
              </a:gs>
              <a:gs pos="100000">
                <a:srgbClr val="BBE0E3">
                  <a:hueOff val="0"/>
                  <a:satOff val="0"/>
                  <a:lumOff val="0"/>
                  <a:alphaOff val="0"/>
                  <a:lumMod val="99000"/>
                  <a:satMod val="120000"/>
                  <a:shade val="78000"/>
                </a:srgbClr>
              </a:gs>
            </a:gsLst>
            <a:lin ang="5400000" scaled="0"/>
          </a:gradFill>
          <a:ln w="6350" cap="flat" cmpd="sng" algn="ctr">
            <a:solidFill>
              <a:srgbClr val="BBE0E3">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p:spPr>
      </p:sp>
      <p:sp>
        <p:nvSpPr>
          <p:cNvPr id="8" name="AutoShape 7">
            <a:extLst>
              <a:ext uri="{FF2B5EF4-FFF2-40B4-BE49-F238E27FC236}">
                <a16:creationId xmlns:a16="http://schemas.microsoft.com/office/drawing/2014/main" id="{1E6FEEE0-AA7D-4172-A0C9-0F5CF84FCD97}"/>
              </a:ext>
            </a:extLst>
          </p:cNvPr>
          <p:cNvSpPr>
            <a:spLocks noChangeArrowheads="1"/>
          </p:cNvSpPr>
          <p:nvPr/>
        </p:nvSpPr>
        <p:spPr bwMode="auto">
          <a:xfrm>
            <a:off x="1470496" y="2451439"/>
            <a:ext cx="2913185" cy="805268"/>
          </a:xfrm>
          <a:prstGeom prst="roundRect">
            <a:avLst>
              <a:gd name="adj" fmla="val 16667"/>
            </a:avLst>
          </a:prstGeom>
          <a:solidFill>
            <a:srgbClr val="009999"/>
          </a:solidFill>
          <a:ln w="9525">
            <a:solidFill>
              <a:srgbClr val="FFFFFF"/>
            </a:solidFill>
            <a:round/>
            <a:headEnd/>
            <a:tailEnd/>
          </a:ln>
        </p:spPr>
        <p:txBody>
          <a:bodyPr anchor="ctr"/>
          <a:lstStyle/>
          <a:p>
            <a:pPr algn="ctr" fontAlgn="base">
              <a:spcBef>
                <a:spcPct val="0"/>
              </a:spcBef>
              <a:spcAft>
                <a:spcPct val="0"/>
              </a:spcAft>
              <a:defRPr/>
            </a:pPr>
            <a:r>
              <a:rPr lang="en-US" sz="1600" b="1" kern="0">
                <a:solidFill>
                  <a:srgbClr val="FFFFFF"/>
                </a:solidFill>
                <a:cs typeface="Calibri" pitchFamily="34" charset="0"/>
              </a:rPr>
              <a:t>CURRICULUM FRAMEWORK:</a:t>
            </a:r>
          </a:p>
          <a:p>
            <a:pPr algn="ctr" fontAlgn="base">
              <a:spcBef>
                <a:spcPct val="0"/>
              </a:spcBef>
              <a:spcAft>
                <a:spcPct val="0"/>
              </a:spcAft>
              <a:defRPr/>
            </a:pPr>
            <a:r>
              <a:rPr lang="en-US" sz="1600" i="1" kern="0">
                <a:solidFill>
                  <a:srgbClr val="FFFFFF"/>
                </a:solidFill>
                <a:cs typeface="Calibri" pitchFamily="34" charset="0"/>
              </a:rPr>
              <a:t>Measurable learning objectives and built-in assessment</a:t>
            </a:r>
            <a:r>
              <a:rPr lang="en-US" i="1" kern="0">
                <a:solidFill>
                  <a:srgbClr val="FFFFFF"/>
                </a:solidFill>
                <a:cs typeface="Calibri" pitchFamily="34" charset="0"/>
              </a:rPr>
              <a:t>.</a:t>
            </a:r>
          </a:p>
        </p:txBody>
      </p:sp>
      <p:sp>
        <p:nvSpPr>
          <p:cNvPr id="11" name="AutoShape 4">
            <a:extLst>
              <a:ext uri="{FF2B5EF4-FFF2-40B4-BE49-F238E27FC236}">
                <a16:creationId xmlns:a16="http://schemas.microsoft.com/office/drawing/2014/main" id="{9832A724-70CE-40A5-B14F-1401B688B894}"/>
              </a:ext>
            </a:extLst>
          </p:cNvPr>
          <p:cNvSpPr>
            <a:spLocks noChangeArrowheads="1"/>
          </p:cNvSpPr>
          <p:nvPr/>
        </p:nvSpPr>
        <p:spPr bwMode="auto">
          <a:xfrm>
            <a:off x="1458773" y="3391890"/>
            <a:ext cx="2924908" cy="842456"/>
          </a:xfrm>
          <a:prstGeom prst="roundRect">
            <a:avLst>
              <a:gd name="adj" fmla="val 16667"/>
            </a:avLst>
          </a:prstGeom>
          <a:solidFill>
            <a:srgbClr val="FFC000"/>
          </a:solidFill>
          <a:ln w="9525">
            <a:solidFill>
              <a:srgbClr val="FFFFFF"/>
            </a:solidFill>
            <a:round/>
            <a:headEnd/>
            <a:tailEnd/>
          </a:ln>
        </p:spPr>
        <p:txBody>
          <a:bodyPr anchor="ctr"/>
          <a:lstStyle/>
          <a:p>
            <a:pPr algn="ctr" fontAlgn="base">
              <a:spcBef>
                <a:spcPct val="0"/>
              </a:spcBef>
              <a:spcAft>
                <a:spcPct val="0"/>
              </a:spcAft>
              <a:defRPr/>
            </a:pPr>
            <a:r>
              <a:rPr lang="en-US" sz="1600" b="1" kern="0">
                <a:solidFill>
                  <a:srgbClr val="FFFFFF"/>
                </a:solidFill>
                <a:cs typeface="Calibri" pitchFamily="34" charset="0"/>
              </a:rPr>
              <a:t>7 THEMATIC UNITS:</a:t>
            </a:r>
          </a:p>
          <a:p>
            <a:pPr algn="ctr" fontAlgn="base">
              <a:spcBef>
                <a:spcPct val="0"/>
              </a:spcBef>
              <a:spcAft>
                <a:spcPct val="0"/>
              </a:spcAft>
              <a:defRPr/>
            </a:pPr>
            <a:r>
              <a:rPr lang="en-US" sz="1600" i="1" kern="0">
                <a:solidFill>
                  <a:srgbClr val="FFFFFF"/>
                </a:solidFill>
                <a:cs typeface="Calibri" pitchFamily="34" charset="0"/>
              </a:rPr>
              <a:t>Provide structure and flexibility</a:t>
            </a:r>
          </a:p>
        </p:txBody>
      </p:sp>
      <p:sp>
        <p:nvSpPr>
          <p:cNvPr id="12" name="AutoShape 6">
            <a:extLst>
              <a:ext uri="{FF2B5EF4-FFF2-40B4-BE49-F238E27FC236}">
                <a16:creationId xmlns:a16="http://schemas.microsoft.com/office/drawing/2014/main" id="{7E65E84C-1D3B-4781-B040-147A38B39221}"/>
              </a:ext>
            </a:extLst>
          </p:cNvPr>
          <p:cNvSpPr>
            <a:spLocks noChangeArrowheads="1"/>
          </p:cNvSpPr>
          <p:nvPr/>
        </p:nvSpPr>
        <p:spPr bwMode="auto">
          <a:xfrm>
            <a:off x="1436152" y="4369528"/>
            <a:ext cx="2947529" cy="841091"/>
          </a:xfrm>
          <a:prstGeom prst="roundRect">
            <a:avLst>
              <a:gd name="adj" fmla="val 16667"/>
            </a:avLst>
          </a:prstGeom>
          <a:solidFill>
            <a:srgbClr val="92D050"/>
          </a:solidFill>
          <a:ln w="9525">
            <a:solidFill>
              <a:srgbClr val="FFFFFF"/>
            </a:solidFill>
            <a:round/>
            <a:headEnd/>
            <a:tailEnd/>
          </a:ln>
        </p:spPr>
        <p:txBody>
          <a:bodyPr anchor="ctr"/>
          <a:lstStyle/>
          <a:p>
            <a:pPr algn="ctr" fontAlgn="base">
              <a:spcBef>
                <a:spcPct val="0"/>
              </a:spcBef>
              <a:spcAft>
                <a:spcPct val="0"/>
              </a:spcAft>
              <a:defRPr/>
            </a:pPr>
            <a:r>
              <a:rPr lang="en-US" sz="1600" b="1" kern="0">
                <a:solidFill>
                  <a:srgbClr val="FFFFFF"/>
                </a:solidFill>
                <a:cs typeface="Calibri" pitchFamily="34" charset="0"/>
              </a:rPr>
              <a:t>33 LESSONS:</a:t>
            </a:r>
            <a:br>
              <a:rPr lang="en-US" sz="1600" kern="0">
                <a:solidFill>
                  <a:srgbClr val="FFFFFF"/>
                </a:solidFill>
                <a:cs typeface="Calibri" pitchFamily="34" charset="0"/>
              </a:rPr>
            </a:br>
            <a:r>
              <a:rPr lang="en-US" sz="1600" i="1" kern="0">
                <a:solidFill>
                  <a:srgbClr val="FFFFFF"/>
                </a:solidFill>
                <a:cs typeface="Calibri" pitchFamily="34" charset="0"/>
              </a:rPr>
              <a:t>Meaningful activity and outcomes engage </a:t>
            </a:r>
            <a:r>
              <a:rPr lang="en-US" sz="1600" b="1" i="1" kern="0">
                <a:solidFill>
                  <a:srgbClr val="FFFFFF"/>
                </a:solidFill>
                <a:cs typeface="Calibri" pitchFamily="34" charset="0"/>
              </a:rPr>
              <a:t>all</a:t>
            </a:r>
            <a:r>
              <a:rPr lang="en-US" sz="1600" i="1" kern="0">
                <a:solidFill>
                  <a:srgbClr val="FFFFFF"/>
                </a:solidFill>
                <a:cs typeface="Calibri" pitchFamily="34" charset="0"/>
              </a:rPr>
              <a:t> students</a:t>
            </a:r>
          </a:p>
        </p:txBody>
      </p:sp>
      <p:sp>
        <p:nvSpPr>
          <p:cNvPr id="13" name="AutoShape 3">
            <a:extLst>
              <a:ext uri="{FF2B5EF4-FFF2-40B4-BE49-F238E27FC236}">
                <a16:creationId xmlns:a16="http://schemas.microsoft.com/office/drawing/2014/main" id="{937A970A-610C-4214-B884-BA27BD693EA8}"/>
              </a:ext>
            </a:extLst>
          </p:cNvPr>
          <p:cNvSpPr>
            <a:spLocks noChangeArrowheads="1"/>
          </p:cNvSpPr>
          <p:nvPr/>
        </p:nvSpPr>
        <p:spPr bwMode="auto">
          <a:xfrm>
            <a:off x="4800600" y="1828800"/>
            <a:ext cx="5142634" cy="1523999"/>
          </a:xfrm>
          <a:prstGeom prst="roundRect">
            <a:avLst>
              <a:gd name="adj" fmla="val 16667"/>
            </a:avLst>
          </a:prstGeom>
          <a:solidFill>
            <a:srgbClr val="007D93"/>
          </a:solidFill>
          <a:ln w="9525">
            <a:solidFill>
              <a:srgbClr val="FFFFFF"/>
            </a:solidFill>
            <a:round/>
            <a:headEnd/>
            <a:tailEn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Senior Portfolio: </a:t>
            </a:r>
            <a:r>
              <a:rPr kumimoji="0" lang="en-US" alt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Along the way, students create meaningful </a:t>
            </a:r>
            <a:r>
              <a:rPr kumimoji="0" lang="en-US" altLang="en-U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products</a:t>
            </a:r>
            <a:r>
              <a:rPr kumimoji="0" lang="en-US" alt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they can  use now and in the future</a:t>
            </a:r>
            <a:r>
              <a:rPr kumimoji="0" lang="en-US" altLang="en-US" sz="14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4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Senior Portfolio Checklist</a:t>
            </a:r>
            <a:r>
              <a:rPr kumimoji="0" lang="en-US" alt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provides an outline of all the important documents and items that are needed for postsecondary success</a:t>
            </a: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9614A699-D115-4FF4-8525-19351938717F}"/>
              </a:ext>
            </a:extLst>
          </p:cNvPr>
          <p:cNvSpPr txBox="1"/>
          <p:nvPr/>
        </p:nvSpPr>
        <p:spPr>
          <a:xfrm>
            <a:off x="1350334" y="5489808"/>
            <a:ext cx="8814597" cy="1231106"/>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Based on the number of lessons provided, as an educator, you may repeat or extend lessons as needed to cater to a yearlong course or a semester-long course.</a:t>
            </a:r>
          </a:p>
          <a:p>
            <a:pPr marL="285750" marR="0" lvl="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pacing guide is provided at the beginning of each lesson in the Navigator for educators to determine how to pace the lesson depending on the number of times the class meets.</a:t>
            </a:r>
          </a:p>
        </p:txBody>
      </p:sp>
      <p:pic>
        <p:nvPicPr>
          <p:cNvPr id="15" name="Picture 14">
            <a:extLst>
              <a:ext uri="{FF2B5EF4-FFF2-40B4-BE49-F238E27FC236}">
                <a16:creationId xmlns:a16="http://schemas.microsoft.com/office/drawing/2014/main" id="{181BA1B9-BFC5-42C6-8546-6068F458004F}"/>
              </a:ext>
            </a:extLst>
          </p:cNvPr>
          <p:cNvPicPr>
            <a:picLocks noChangeAspect="1"/>
          </p:cNvPicPr>
          <p:nvPr/>
        </p:nvPicPr>
        <p:blipFill rotWithShape="1">
          <a:blip r:embed="rId2"/>
          <a:srcRect l="40626" t="18111" r="7514" b="67073"/>
          <a:stretch/>
        </p:blipFill>
        <p:spPr>
          <a:xfrm>
            <a:off x="4639524" y="3666400"/>
            <a:ext cx="5321411" cy="1168828"/>
          </a:xfrm>
          <a:prstGeom prst="rect">
            <a:avLst/>
          </a:prstGeom>
        </p:spPr>
      </p:pic>
      <p:sp>
        <p:nvSpPr>
          <p:cNvPr id="16" name="Rectangle 15">
            <a:extLst>
              <a:ext uri="{FF2B5EF4-FFF2-40B4-BE49-F238E27FC236}">
                <a16:creationId xmlns:a16="http://schemas.microsoft.com/office/drawing/2014/main" id="{6582B65C-C109-427A-A399-8BABC29353B5}"/>
              </a:ext>
            </a:extLst>
          </p:cNvPr>
          <p:cNvSpPr/>
          <p:nvPr/>
        </p:nvSpPr>
        <p:spPr>
          <a:xfrm>
            <a:off x="2098032" y="1740818"/>
            <a:ext cx="1600201" cy="547510"/>
          </a:xfrm>
          <a:prstGeom prst="rect">
            <a:avLst/>
          </a:prstGeom>
          <a:noFill/>
          <a:ln>
            <a:noFill/>
          </a:ln>
          <a:effectLst/>
          <a:scene3d>
            <a:camera prst="orthographicFront"/>
            <a:lightRig rig="flat" dir="t"/>
          </a:scene3d>
          <a:sp3d/>
        </p:spPr>
        <p:txBody>
          <a:bodyPr spcFirstLastPara="0" vert="horz" wrap="square" lIns="128016" tIns="73152" rIns="128016" bIns="73152" numCol="1" spcCol="1270" anchor="ctr" anchorCtr="0">
            <a:noAutofit/>
          </a:bodyPr>
          <a:lstStyle/>
          <a:p>
            <a:pPr algn="ctr" defTabSz="800100" fontAlgn="base">
              <a:lnSpc>
                <a:spcPct val="90000"/>
              </a:lnSpc>
              <a:spcBef>
                <a:spcPct val="0"/>
              </a:spcBef>
              <a:spcAft>
                <a:spcPct val="35000"/>
              </a:spcAft>
              <a:defRPr/>
            </a:pPr>
            <a:r>
              <a:rPr lang="en-US" b="1" kern="0">
                <a:solidFill>
                  <a:srgbClr val="000000"/>
                </a:solidFill>
                <a:cs typeface="Calibri" pitchFamily="34" charset="0"/>
              </a:rPr>
              <a:t>   12</a:t>
            </a:r>
            <a:r>
              <a:rPr lang="en-US" b="1" kern="0" baseline="30000">
                <a:solidFill>
                  <a:srgbClr val="000000"/>
                </a:solidFill>
                <a:cs typeface="Calibri" pitchFamily="34" charset="0"/>
              </a:rPr>
              <a:t>th</a:t>
            </a:r>
            <a:r>
              <a:rPr lang="en-US" b="1" kern="0">
                <a:solidFill>
                  <a:srgbClr val="000000"/>
                </a:solidFill>
                <a:cs typeface="Calibri" pitchFamily="34" charset="0"/>
              </a:rPr>
              <a:t> Grade</a:t>
            </a:r>
          </a:p>
        </p:txBody>
      </p:sp>
    </p:spTree>
    <p:extLst>
      <p:ext uri="{BB962C8B-B14F-4D97-AF65-F5344CB8AC3E}">
        <p14:creationId xmlns:p14="http://schemas.microsoft.com/office/powerpoint/2010/main" val="2596236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9723A36-E565-CC44-8066-EB7C28A95FAA}"/>
              </a:ext>
            </a:extLst>
          </p:cNvPr>
          <p:cNvSpPr>
            <a:spLocks noChangeAspect="1"/>
          </p:cNvSpPr>
          <p:nvPr/>
        </p:nvSpPr>
        <p:spPr>
          <a:xfrm>
            <a:off x="90488" y="96838"/>
            <a:ext cx="12011025" cy="6664325"/>
          </a:xfrm>
          <a:prstGeom prst="rect">
            <a:avLst/>
          </a:prstGeom>
          <a:noFill/>
          <a:ln w="190500">
            <a:gradFill>
              <a:gsLst>
                <a:gs pos="100000">
                  <a:srgbClr val="B20302"/>
                </a:gs>
                <a:gs pos="0">
                  <a:srgbClr val="FB802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14C1911C-D0C2-5240-BF33-8BFC17094D50}"/>
              </a:ext>
            </a:extLst>
          </p:cNvPr>
          <p:cNvGrpSpPr/>
          <p:nvPr/>
        </p:nvGrpSpPr>
        <p:grpSpPr>
          <a:xfrm>
            <a:off x="597360" y="1910010"/>
            <a:ext cx="10997281" cy="3037980"/>
            <a:chOff x="597360" y="1983949"/>
            <a:chExt cx="10997281" cy="3037980"/>
          </a:xfrm>
        </p:grpSpPr>
        <p:sp>
          <p:nvSpPr>
            <p:cNvPr id="15" name="TextBox 14">
              <a:extLst>
                <a:ext uri="{FF2B5EF4-FFF2-40B4-BE49-F238E27FC236}">
                  <a16:creationId xmlns:a16="http://schemas.microsoft.com/office/drawing/2014/main" id="{DFED1FBB-5845-BA4F-8916-97301D47D6C9}"/>
                </a:ext>
              </a:extLst>
            </p:cNvPr>
            <p:cNvSpPr txBox="1"/>
            <p:nvPr/>
          </p:nvSpPr>
          <p:spPr>
            <a:xfrm>
              <a:off x="597360" y="4252488"/>
              <a:ext cx="1099728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Impact" panose="020B0806030902050204" pitchFamily="34" charset="0"/>
                </a:rPr>
                <a:t>Recent Updates to the Curriculum</a:t>
              </a:r>
              <a:endParaRPr kumimoji="0" lang="en-US" sz="44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cxnSp>
          <p:nvCxnSpPr>
            <p:cNvPr id="17" name="Straight Connector 16">
              <a:extLst>
                <a:ext uri="{FF2B5EF4-FFF2-40B4-BE49-F238E27FC236}">
                  <a16:creationId xmlns:a16="http://schemas.microsoft.com/office/drawing/2014/main" id="{FB891BB4-7B4B-5C4B-83F7-CAA261F6F249}"/>
                </a:ext>
              </a:extLst>
            </p:cNvPr>
            <p:cNvCxnSpPr>
              <a:cxnSpLocks/>
            </p:cNvCxnSpPr>
            <p:nvPr/>
          </p:nvCxnSpPr>
          <p:spPr>
            <a:xfrm>
              <a:off x="5269996" y="3845997"/>
              <a:ext cx="1652009" cy="0"/>
            </a:xfrm>
            <a:prstGeom prst="line">
              <a:avLst/>
            </a:prstGeom>
            <a:ln w="120650" cap="rnd" cmpd="sng" algn="ctr">
              <a:solidFill>
                <a:srgbClr val="FDD103"/>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8AE5A1E3-1E2D-6E4C-8263-425B792C74C0}"/>
                </a:ext>
              </a:extLst>
            </p:cNvPr>
            <p:cNvSpPr txBox="1"/>
            <p:nvPr/>
          </p:nvSpPr>
          <p:spPr>
            <a:xfrm>
              <a:off x="597360" y="1983949"/>
              <a:ext cx="10997281"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1200" cap="none" spc="0" normalizeH="0" baseline="0" noProof="0">
                <a:ln>
                  <a:noFill/>
                </a:ln>
                <a:solidFill>
                  <a:prstClr val="white"/>
                </a:solidFill>
                <a:effectLst/>
                <a:uLnTx/>
                <a:uFillTx/>
                <a:latin typeface="Impact" panose="020B0806030902050204" pitchFamily="34" charset="0"/>
                <a:ea typeface="+mn-ea"/>
                <a:cs typeface="+mn-cs"/>
              </a:endParaRPr>
            </a:p>
          </p:txBody>
        </p:sp>
      </p:grpSp>
      <p:pic>
        <p:nvPicPr>
          <p:cNvPr id="4" name="Graphic 3" descr="Books outline">
            <a:extLst>
              <a:ext uri="{FF2B5EF4-FFF2-40B4-BE49-F238E27FC236}">
                <a16:creationId xmlns:a16="http://schemas.microsoft.com/office/drawing/2014/main" id="{A30F1E65-BC05-4070-9D69-EF63FAB3F2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07905" y="1452810"/>
            <a:ext cx="1976190" cy="1976190"/>
          </a:xfrm>
          <a:prstGeom prst="rect">
            <a:avLst/>
          </a:prstGeom>
        </p:spPr>
      </p:pic>
    </p:spTree>
    <p:extLst>
      <p:ext uri="{BB962C8B-B14F-4D97-AF65-F5344CB8AC3E}">
        <p14:creationId xmlns:p14="http://schemas.microsoft.com/office/powerpoint/2010/main" val="17750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a:ln>
                  <a:noFill/>
                </a:ln>
                <a:solidFill>
                  <a:prstClr val="white"/>
                </a:solidFill>
                <a:effectLst/>
                <a:uLnTx/>
                <a:uFillTx/>
                <a:latin typeface="Impact" panose="020B0806030902050204" pitchFamily="34" charset="0"/>
                <a:ea typeface="+mn-ea"/>
                <a:cs typeface="+mn-cs"/>
              </a:rPr>
              <a:t>TABLE OF CONTENTS</a:t>
            </a:r>
          </a:p>
        </p:txBody>
      </p:sp>
      <p:pic>
        <p:nvPicPr>
          <p:cNvPr id="15" name="Picture 14">
            <a:extLst>
              <a:ext uri="{FF2B5EF4-FFF2-40B4-BE49-F238E27FC236}">
                <a16:creationId xmlns:a16="http://schemas.microsoft.com/office/drawing/2014/main" id="{007857AD-5088-024F-A262-E67B666A7C2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6454" y="1668927"/>
            <a:ext cx="4328032" cy="4836366"/>
          </a:xfrm>
          <a:prstGeom prst="rect">
            <a:avLst/>
          </a:prstGeom>
        </p:spPr>
      </p:pic>
      <p:sp>
        <p:nvSpPr>
          <p:cNvPr id="8" name="Content Placeholder 7">
            <a:extLst>
              <a:ext uri="{FF2B5EF4-FFF2-40B4-BE49-F238E27FC236}">
                <a16:creationId xmlns:a16="http://schemas.microsoft.com/office/drawing/2014/main" id="{28F1E8D6-BBC8-462D-8F3F-D0570F17F1ED}"/>
              </a:ext>
            </a:extLst>
          </p:cNvPr>
          <p:cNvSpPr txBox="1">
            <a:spLocks/>
          </p:cNvSpPr>
          <p:nvPr/>
        </p:nvSpPr>
        <p:spPr>
          <a:xfrm>
            <a:off x="5047424" y="1948028"/>
            <a:ext cx="6468122" cy="45729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indent="-285750" algn="l">
              <a:buFont typeface="Wingdings" panose="05000000000000000000" pitchFamily="2" charset="2"/>
              <a:buChar char="q"/>
            </a:pPr>
            <a:r>
              <a:rPr lang="en-US" sz="1500" b="1" dirty="0"/>
              <a:t>Welcome and Introduction</a:t>
            </a:r>
          </a:p>
          <a:p>
            <a:pPr marL="800100" indent="-285750" algn="l">
              <a:buFont typeface="Wingdings" panose="05000000000000000000" pitchFamily="2" charset="2"/>
              <a:buChar char="q"/>
            </a:pPr>
            <a:r>
              <a:rPr lang="en-US" sz="1500" b="1" dirty="0"/>
              <a:t>Core Understandings</a:t>
            </a:r>
            <a:r>
              <a:rPr lang="en-US" sz="1500" dirty="0"/>
              <a:t>:  Provides a description of the skills that the curriculum aims to develop in all students grades 9-12</a:t>
            </a:r>
          </a:p>
          <a:p>
            <a:pPr marL="800100" indent="-285750" algn="l">
              <a:buFont typeface="Wingdings" panose="05000000000000000000" pitchFamily="2" charset="2"/>
              <a:buChar char="q"/>
            </a:pPr>
            <a:r>
              <a:rPr lang="en-US" sz="1500" b="1" dirty="0"/>
              <a:t>Digital Curriculum Goals and Major Assessments</a:t>
            </a:r>
            <a:r>
              <a:rPr lang="en-US" sz="1500" dirty="0"/>
              <a:t>, by Grade Level: Outlines the larger goals of each grade level book and the key assessments within each book</a:t>
            </a:r>
          </a:p>
          <a:p>
            <a:pPr marL="800100" indent="-285750" algn="l">
              <a:buFont typeface="Wingdings" panose="05000000000000000000" pitchFamily="2" charset="2"/>
              <a:buChar char="q"/>
            </a:pPr>
            <a:r>
              <a:rPr lang="en-US" sz="1500" b="1" dirty="0"/>
              <a:t>Content &amp; Highlights </a:t>
            </a:r>
            <a:r>
              <a:rPr lang="en-US" sz="1500" dirty="0"/>
              <a:t>of the Curriculum:  Provides an overview of the structure and content of the curriculum, and describes the unique tools and features of the curriculum</a:t>
            </a:r>
          </a:p>
          <a:p>
            <a:pPr marL="800100" indent="-285750" algn="l">
              <a:buFont typeface="Wingdings" panose="05000000000000000000" pitchFamily="2" charset="2"/>
              <a:buChar char="q"/>
            </a:pPr>
            <a:r>
              <a:rPr lang="en-US" sz="1500" b="1" dirty="0"/>
              <a:t>Updates to the Curriculum</a:t>
            </a:r>
            <a:r>
              <a:rPr lang="en-US" sz="1500" dirty="0"/>
              <a:t>:  Outlines the updates to the curriculum  </a:t>
            </a:r>
          </a:p>
          <a:p>
            <a:pPr marL="800100" indent="-285750" algn="l">
              <a:buFont typeface="Wingdings" panose="05000000000000000000" pitchFamily="2" charset="2"/>
              <a:buChar char="q"/>
            </a:pPr>
            <a:r>
              <a:rPr lang="en-US" sz="1500" b="1" dirty="0"/>
              <a:t>Tips for Implementing the PeerForward Curriculum</a:t>
            </a:r>
            <a:r>
              <a:rPr lang="en-US" sz="1500" dirty="0"/>
              <a:t>: Offers suggestions for implementing the curriculum in your school</a:t>
            </a:r>
          </a:p>
          <a:p>
            <a:pPr marL="800100" indent="-285750" algn="l">
              <a:buFont typeface="Wingdings" panose="05000000000000000000" pitchFamily="2" charset="2"/>
              <a:buChar char="q"/>
            </a:pPr>
            <a:r>
              <a:rPr lang="en-US" sz="1500" b="1" dirty="0"/>
              <a:t>Getting Started</a:t>
            </a:r>
            <a:r>
              <a:rPr lang="en-US" sz="1500" dirty="0"/>
              <a:t>:  Describes how to begin use of the PeerForward Curriculum</a:t>
            </a:r>
          </a:p>
        </p:txBody>
      </p:sp>
    </p:spTree>
    <p:extLst>
      <p:ext uri="{BB962C8B-B14F-4D97-AF65-F5344CB8AC3E}">
        <p14:creationId xmlns:p14="http://schemas.microsoft.com/office/powerpoint/2010/main" val="2859736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Changes to the Curriculum</a:t>
            </a:r>
          </a:p>
        </p:txBody>
      </p:sp>
      <p:sp>
        <p:nvSpPr>
          <p:cNvPr id="6" name="Content Placeholder 4">
            <a:extLst>
              <a:ext uri="{FF2B5EF4-FFF2-40B4-BE49-F238E27FC236}">
                <a16:creationId xmlns:a16="http://schemas.microsoft.com/office/drawing/2014/main" id="{FE5D772E-277F-4854-B51D-8343AEE2C33C}"/>
              </a:ext>
            </a:extLst>
          </p:cNvPr>
          <p:cNvSpPr txBox="1">
            <a:spLocks/>
          </p:cNvSpPr>
          <p:nvPr/>
        </p:nvSpPr>
        <p:spPr>
          <a:xfrm>
            <a:off x="678703" y="2022041"/>
            <a:ext cx="11082291" cy="4731778"/>
          </a:xfrm>
          <a:prstGeom prst="rect">
            <a:avLst/>
          </a:prstGeom>
        </p:spPr>
        <p:txBody>
          <a:bodyPr vert="horz" lIns="91440" tIns="45720" rIns="91440" bIns="45720" rtlCol="0">
            <a:normAutofit/>
          </a:bodyPr>
          <a:lstStyle>
            <a:lvl1pPr marL="2286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300"/>
              </a:spcAft>
              <a:buClrTx/>
              <a:buSzTx/>
              <a:buFont typeface="Arial" pitchFamily="34" charset="0"/>
              <a:buNone/>
              <a:tabLst/>
              <a:defRPr/>
            </a:pPr>
            <a:r>
              <a:rPr kumimoji="0" lang="en-US" sz="24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Downloadable and Editable PDFs of Student Handouts</a:t>
            </a:r>
          </a:p>
          <a:p>
            <a:pPr marL="0" indent="0">
              <a:lnSpc>
                <a:spcPct val="120000"/>
              </a:lnSpc>
              <a:spcBef>
                <a:spcPts val="0"/>
              </a:spcBef>
              <a:spcAft>
                <a:spcPts val="300"/>
              </a:spcAft>
              <a:buNone/>
              <a:defRPr/>
            </a:pPr>
            <a:r>
              <a:rPr lang="en-US" dirty="0">
                <a:solidFill>
                  <a:srgbClr val="675C53"/>
                </a:solidFill>
                <a:latin typeface="Arial" panose="020B0604020202020204" pitchFamily="34" charset="0"/>
                <a:cs typeface="Arial" panose="020B0604020202020204" pitchFamily="34" charset="0"/>
              </a:rPr>
              <a:t>To support in-person, blended, and online learning environments, educators can now access and share student handouts in a variety of mediums. Either download and print the materials to distribute them in-person, or share the editable PDF virtually so that students can complete and submit the work from their computers. </a:t>
            </a:r>
          </a:p>
          <a:p>
            <a:pPr marL="0" indent="0">
              <a:lnSpc>
                <a:spcPct val="120000"/>
              </a:lnSpc>
              <a:spcBef>
                <a:spcPts val="0"/>
              </a:spcBef>
              <a:spcAft>
                <a:spcPts val="300"/>
              </a:spcAft>
              <a:buNone/>
              <a:defRPr/>
            </a:pPr>
            <a:r>
              <a:rPr kumimoji="0" lang="en-US" sz="2000" b="1" i="0" u="none" strike="noStrike" kern="1200" cap="none" spc="0" normalizeH="0" baseline="0" noProof="0" dirty="0">
                <a:ln>
                  <a:noFill/>
                </a:ln>
                <a:solidFill>
                  <a:srgbClr val="007D93"/>
                </a:solidFill>
                <a:effectLst/>
                <a:uLnTx/>
                <a:uFillTx/>
                <a:latin typeface="Arial" panose="020B0604020202020204" pitchFamily="34" charset="0"/>
                <a:cs typeface="Arial" panose="020B0604020202020204" pitchFamily="34" charset="0"/>
              </a:rPr>
              <a:t>Links are available on the “Handout Quick Links” page, or at the start of each lesson’s handouts. </a:t>
            </a:r>
          </a:p>
          <a:p>
            <a:pPr marL="0" marR="0" lvl="0" indent="0" algn="l" defTabSz="914400" rtl="0" eaLnBrk="1" fontAlgn="auto" latinLnBrk="0" hangingPunct="1">
              <a:lnSpc>
                <a:spcPct val="120000"/>
              </a:lnSpc>
              <a:spcBef>
                <a:spcPts val="0"/>
              </a:spcBef>
              <a:spcAft>
                <a:spcPts val="300"/>
              </a:spcAft>
              <a:buClrTx/>
              <a:buSzTx/>
              <a:buFont typeface="Arial" pitchFamily="34" charset="0"/>
              <a:buNone/>
              <a:tabLst/>
              <a:defRPr/>
            </a:pP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300"/>
              </a:spcAft>
              <a:buClrTx/>
              <a:buSzTx/>
              <a:buFont typeface="Arial" pitchFamily="34" charset="0"/>
              <a:buNone/>
              <a:tabLst/>
              <a:defRPr/>
            </a:pPr>
            <a:r>
              <a:rPr kumimoji="0" lang="en-US" sz="24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Updated Test &amp; FAFSA information</a:t>
            </a:r>
            <a:r>
              <a:rPr kumimoji="0" lang="en-US" sz="2400" b="0"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a:t>
            </a:r>
          </a:p>
          <a:p>
            <a:pPr marL="0" indent="0">
              <a:lnSpc>
                <a:spcPct val="120000"/>
              </a:lnSpc>
              <a:spcBef>
                <a:spcPts val="0"/>
              </a:spcBef>
              <a:spcAft>
                <a:spcPts val="300"/>
              </a:spcAft>
              <a:buNone/>
              <a:defRPr/>
            </a:pPr>
            <a:r>
              <a:rPr lang="en-US"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Wherever mentioned, the ACT and SAT </a:t>
            </a:r>
            <a:r>
              <a:rPr lang="en-US" dirty="0">
                <a:solidFill>
                  <a:srgbClr val="675C53"/>
                </a:solidFill>
                <a:latin typeface="Arial" panose="020B0604020202020204" pitchFamily="34" charset="0"/>
                <a:cs typeface="Arial" panose="020B0604020202020204" pitchFamily="34" charset="0"/>
              </a:rPr>
              <a:t>test dates reflect the current school year. All FAFSA information is also up-to-date by the time of publication (March). </a:t>
            </a:r>
            <a:endParaRPr lang="en-US"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696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9723A36-E565-CC44-8066-EB7C28A95FAA}"/>
              </a:ext>
            </a:extLst>
          </p:cNvPr>
          <p:cNvSpPr>
            <a:spLocks noChangeAspect="1"/>
          </p:cNvSpPr>
          <p:nvPr/>
        </p:nvSpPr>
        <p:spPr>
          <a:xfrm>
            <a:off x="90488" y="96838"/>
            <a:ext cx="12011025" cy="6664325"/>
          </a:xfrm>
          <a:prstGeom prst="rect">
            <a:avLst/>
          </a:prstGeom>
          <a:noFill/>
          <a:ln w="190500">
            <a:gradFill>
              <a:gsLst>
                <a:gs pos="100000">
                  <a:srgbClr val="B20302"/>
                </a:gs>
                <a:gs pos="0">
                  <a:srgbClr val="FB802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14C1911C-D0C2-5240-BF33-8BFC17094D50}"/>
              </a:ext>
            </a:extLst>
          </p:cNvPr>
          <p:cNvGrpSpPr/>
          <p:nvPr/>
        </p:nvGrpSpPr>
        <p:grpSpPr>
          <a:xfrm>
            <a:off x="597360" y="1910010"/>
            <a:ext cx="10997281" cy="3037980"/>
            <a:chOff x="597360" y="1983949"/>
            <a:chExt cx="10997281" cy="3037980"/>
          </a:xfrm>
        </p:grpSpPr>
        <p:sp>
          <p:nvSpPr>
            <p:cNvPr id="15" name="TextBox 14">
              <a:extLst>
                <a:ext uri="{FF2B5EF4-FFF2-40B4-BE49-F238E27FC236}">
                  <a16:creationId xmlns:a16="http://schemas.microsoft.com/office/drawing/2014/main" id="{DFED1FBB-5845-BA4F-8916-97301D47D6C9}"/>
                </a:ext>
              </a:extLst>
            </p:cNvPr>
            <p:cNvSpPr txBox="1"/>
            <p:nvPr/>
          </p:nvSpPr>
          <p:spPr>
            <a:xfrm>
              <a:off x="597360" y="4252488"/>
              <a:ext cx="1099728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Impact" panose="020B0806030902050204" pitchFamily="34" charset="0"/>
                </a:rPr>
                <a:t>Tips for Successful Implementation</a:t>
              </a:r>
              <a:endParaRPr kumimoji="0" lang="en-US" sz="44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cxnSp>
          <p:nvCxnSpPr>
            <p:cNvPr id="17" name="Straight Connector 16">
              <a:extLst>
                <a:ext uri="{FF2B5EF4-FFF2-40B4-BE49-F238E27FC236}">
                  <a16:creationId xmlns:a16="http://schemas.microsoft.com/office/drawing/2014/main" id="{FB891BB4-7B4B-5C4B-83F7-CAA261F6F249}"/>
                </a:ext>
              </a:extLst>
            </p:cNvPr>
            <p:cNvCxnSpPr>
              <a:cxnSpLocks/>
            </p:cNvCxnSpPr>
            <p:nvPr/>
          </p:nvCxnSpPr>
          <p:spPr>
            <a:xfrm>
              <a:off x="5269996" y="3845997"/>
              <a:ext cx="1652009" cy="0"/>
            </a:xfrm>
            <a:prstGeom prst="line">
              <a:avLst/>
            </a:prstGeom>
            <a:ln w="120650" cap="rnd" cmpd="sng" algn="ctr">
              <a:solidFill>
                <a:srgbClr val="FDD103"/>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8AE5A1E3-1E2D-6E4C-8263-425B792C74C0}"/>
                </a:ext>
              </a:extLst>
            </p:cNvPr>
            <p:cNvSpPr txBox="1"/>
            <p:nvPr/>
          </p:nvSpPr>
          <p:spPr>
            <a:xfrm>
              <a:off x="597360" y="1983949"/>
              <a:ext cx="10997281"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1200" cap="none" spc="0" normalizeH="0" baseline="0" noProof="0">
                <a:ln>
                  <a:noFill/>
                </a:ln>
                <a:solidFill>
                  <a:prstClr val="white"/>
                </a:solidFill>
                <a:effectLst/>
                <a:uLnTx/>
                <a:uFillTx/>
                <a:latin typeface="Impact" panose="020B0806030902050204" pitchFamily="34" charset="0"/>
                <a:ea typeface="+mn-ea"/>
                <a:cs typeface="+mn-cs"/>
              </a:endParaRPr>
            </a:p>
          </p:txBody>
        </p:sp>
      </p:grpSp>
      <p:pic>
        <p:nvPicPr>
          <p:cNvPr id="4" name="Graphic 3" descr="Books outline">
            <a:extLst>
              <a:ext uri="{FF2B5EF4-FFF2-40B4-BE49-F238E27FC236}">
                <a16:creationId xmlns:a16="http://schemas.microsoft.com/office/drawing/2014/main" id="{A30F1E65-BC05-4070-9D69-EF63FAB3F2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07905" y="1452810"/>
            <a:ext cx="1976190" cy="1976190"/>
          </a:xfrm>
          <a:prstGeom prst="rect">
            <a:avLst/>
          </a:prstGeom>
        </p:spPr>
      </p:pic>
    </p:spTree>
    <p:extLst>
      <p:ext uri="{BB962C8B-B14F-4D97-AF65-F5344CB8AC3E}">
        <p14:creationId xmlns:p14="http://schemas.microsoft.com/office/powerpoint/2010/main" val="1786178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Implementation Tips</a:t>
            </a:r>
          </a:p>
        </p:txBody>
      </p:sp>
      <p:sp>
        <p:nvSpPr>
          <p:cNvPr id="6" name="Content Placeholder 4">
            <a:extLst>
              <a:ext uri="{FF2B5EF4-FFF2-40B4-BE49-F238E27FC236}">
                <a16:creationId xmlns:a16="http://schemas.microsoft.com/office/drawing/2014/main" id="{FE5D772E-277F-4854-B51D-8343AEE2C33C}"/>
              </a:ext>
            </a:extLst>
          </p:cNvPr>
          <p:cNvSpPr txBox="1">
            <a:spLocks/>
          </p:cNvSpPr>
          <p:nvPr/>
        </p:nvSpPr>
        <p:spPr>
          <a:xfrm>
            <a:off x="678703" y="2022041"/>
            <a:ext cx="11082291" cy="4731778"/>
          </a:xfrm>
          <a:prstGeom prst="rect">
            <a:avLst/>
          </a:prstGeom>
        </p:spPr>
        <p:txBody>
          <a:bodyPr vert="horz" lIns="91440" tIns="45720" rIns="91440" bIns="45720" rtlCol="0">
            <a:normAutofit/>
          </a:bodyPr>
          <a:lstStyle>
            <a:lvl1pPr marL="2286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300"/>
              </a:spcAft>
              <a:buClrTx/>
              <a:buSzTx/>
              <a:buFont typeface="Arial" pitchFamily="34" charset="0"/>
              <a:buNone/>
              <a:tabLst/>
              <a:defRPr/>
            </a:pPr>
            <a:r>
              <a:rPr kumimoji="0" lang="en-US" sz="24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Curriculum Lead</a:t>
            </a:r>
          </a:p>
          <a:p>
            <a:pPr marL="0" indent="0">
              <a:lnSpc>
                <a:spcPct val="120000"/>
              </a:lnSpc>
              <a:spcBef>
                <a:spcPts val="0"/>
              </a:spcBef>
              <a:spcAft>
                <a:spcPts val="300"/>
              </a:spcAft>
              <a:buNone/>
              <a:defRPr/>
            </a:pPr>
            <a:r>
              <a:rPr lang="en-US" dirty="0">
                <a:solidFill>
                  <a:srgbClr val="675C53"/>
                </a:solidFill>
                <a:latin typeface="Arial" panose="020B0604020202020204" pitchFamily="34" charset="0"/>
                <a:cs typeface="Arial" panose="020B0604020202020204" pitchFamily="34" charset="0"/>
              </a:rPr>
              <a:t>If your school or district has multiple educators teaching this curriculum, appoint a lead to serve as the expert. They should be able to share the links and access credentials for the curriculum, train educators on the curriculum, and provide additional support as necessary. </a:t>
            </a:r>
            <a:endParaRPr kumimoji="0" lang="en-US" sz="2000" b="1" i="0" u="none" strike="noStrike" kern="1200" cap="none" spc="0" normalizeH="0" baseline="0" noProof="0" dirty="0">
              <a:ln>
                <a:noFill/>
              </a:ln>
              <a:solidFill>
                <a:srgbClr val="007D93"/>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300"/>
              </a:spcAft>
              <a:buClrTx/>
              <a:buSzTx/>
              <a:buFont typeface="Arial" pitchFamily="34" charset="0"/>
              <a:buNone/>
              <a:tabLst/>
              <a:defRPr/>
            </a:pP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300"/>
              </a:spcAft>
              <a:buClrTx/>
              <a:buSzTx/>
              <a:buFont typeface="Arial" pitchFamily="34" charset="0"/>
              <a:buNone/>
              <a:tabLst/>
              <a:defRPr/>
            </a:pPr>
            <a:r>
              <a:rPr kumimoji="0" lang="en-US" sz="24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Collaboration</a:t>
            </a:r>
            <a:endParaRPr kumimoji="0" lang="en-US" sz="2400" b="0"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endParaRPr>
          </a:p>
          <a:p>
            <a:pPr marL="0" indent="0">
              <a:lnSpc>
                <a:spcPct val="120000"/>
              </a:lnSpc>
              <a:spcBef>
                <a:spcPts val="0"/>
              </a:spcBef>
              <a:spcAft>
                <a:spcPts val="300"/>
              </a:spcAft>
              <a:buNone/>
              <a:defRPr/>
            </a:pPr>
            <a:r>
              <a:rPr lang="en-US"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Work with other educators in the school teaching the curriculum to share best practices, determine a grading structure, and discuss ways to strengthen student engagement.  By collaborating with other teachers, you can create systems or structures for the class and ensure students are engaged in the curriculum.</a:t>
            </a:r>
          </a:p>
        </p:txBody>
      </p:sp>
    </p:spTree>
    <p:extLst>
      <p:ext uri="{BB962C8B-B14F-4D97-AF65-F5344CB8AC3E}">
        <p14:creationId xmlns:p14="http://schemas.microsoft.com/office/powerpoint/2010/main" val="1977775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Implementation Tips</a:t>
            </a:r>
          </a:p>
        </p:txBody>
      </p:sp>
      <p:sp>
        <p:nvSpPr>
          <p:cNvPr id="6" name="Content Placeholder 4">
            <a:extLst>
              <a:ext uri="{FF2B5EF4-FFF2-40B4-BE49-F238E27FC236}">
                <a16:creationId xmlns:a16="http://schemas.microsoft.com/office/drawing/2014/main" id="{FE5D772E-277F-4854-B51D-8343AEE2C33C}"/>
              </a:ext>
            </a:extLst>
          </p:cNvPr>
          <p:cNvSpPr txBox="1">
            <a:spLocks/>
          </p:cNvSpPr>
          <p:nvPr/>
        </p:nvSpPr>
        <p:spPr>
          <a:xfrm>
            <a:off x="678703" y="2022041"/>
            <a:ext cx="11082291" cy="47317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300"/>
              </a:spcAft>
              <a:buClrTx/>
              <a:buSzTx/>
              <a:buFont typeface="Arial" pitchFamily="34" charset="0"/>
              <a:buNone/>
              <a:tabLst/>
              <a:defRPr/>
            </a:pPr>
            <a:r>
              <a:rPr kumimoji="0" lang="en-US" sz="24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Flexibility</a:t>
            </a:r>
          </a:p>
          <a:p>
            <a:pPr marL="0" indent="0">
              <a:lnSpc>
                <a:spcPct val="120000"/>
              </a:lnSpc>
              <a:spcBef>
                <a:spcPts val="0"/>
              </a:spcBef>
              <a:spcAft>
                <a:spcPts val="300"/>
              </a:spcAft>
              <a:buNone/>
              <a:defRPr/>
            </a:pPr>
            <a:r>
              <a:rPr lang="en-US" dirty="0">
                <a:solidFill>
                  <a:srgbClr val="675C53"/>
                </a:solidFill>
                <a:latin typeface="Arial" panose="020B0604020202020204" pitchFamily="34" charset="0"/>
                <a:cs typeface="Arial" panose="020B0604020202020204" pitchFamily="34" charset="0"/>
              </a:rPr>
              <a:t>The curriculum can be implemented sequentially and/or in its entirety, or an educator can select a particular lesson or content area from the curriculum to focus on at any given time. (Note that in the Navigator, some lessons may be more time sensitive than others due to external deadlines). While some lessons are contingent on previous lessons most are structured so they can be taught on their own. </a:t>
            </a:r>
          </a:p>
          <a:p>
            <a:pPr marL="0" marR="0" lvl="0" indent="0" algn="l" defTabSz="914400" rtl="0" eaLnBrk="1" fontAlgn="auto" latinLnBrk="0" hangingPunct="1">
              <a:lnSpc>
                <a:spcPct val="120000"/>
              </a:lnSpc>
              <a:spcBef>
                <a:spcPts val="0"/>
              </a:spcBef>
              <a:spcAft>
                <a:spcPts val="300"/>
              </a:spcAft>
              <a:buClrTx/>
              <a:buSzTx/>
              <a:buFont typeface="Arial" pitchFamily="34" charset="0"/>
              <a:buNone/>
              <a:tabLst/>
              <a:defRPr/>
            </a:pP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300"/>
              </a:spcAft>
              <a:buClrTx/>
              <a:buSzTx/>
              <a:buFont typeface="Arial" pitchFamily="34" charset="0"/>
              <a:buNone/>
              <a:tabLst/>
              <a:defRPr/>
            </a:pPr>
            <a:r>
              <a:rPr kumimoji="0" lang="en-US" sz="24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Leverage Peer Leaders</a:t>
            </a:r>
            <a:endParaRPr kumimoji="0" lang="en-US" sz="2400" b="0"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endParaRPr>
          </a:p>
          <a:p>
            <a:pPr marL="0" indent="0">
              <a:lnSpc>
                <a:spcPct val="120000"/>
              </a:lnSpc>
              <a:spcBef>
                <a:spcPts val="0"/>
              </a:spcBef>
              <a:spcAft>
                <a:spcPts val="300"/>
              </a:spcAft>
              <a:buNone/>
              <a:defRPr/>
            </a:pPr>
            <a:r>
              <a:rPr lang="en-US"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Particularly for the 12</a:t>
            </a:r>
            <a:r>
              <a:rPr lang="en-US" b="0" i="0" u="none" strike="noStrike" kern="1200" cap="none" spc="0" normalizeH="0" baseline="30000" noProof="0" dirty="0">
                <a:ln>
                  <a:noFill/>
                </a:ln>
                <a:solidFill>
                  <a:srgbClr val="675C53"/>
                </a:solidFill>
                <a:effectLst/>
                <a:uLnTx/>
                <a:uFillTx/>
                <a:latin typeface="Arial" panose="020B0604020202020204" pitchFamily="34" charset="0"/>
                <a:cs typeface="Arial" panose="020B0604020202020204" pitchFamily="34" charset="0"/>
              </a:rPr>
              <a:t>th</a:t>
            </a:r>
            <a:r>
              <a:rPr lang="en-US"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 grade text, the Navigator, there may be opportunities to align the work of the Peer Leader team with the content of the class. Encourage Peer Leaders to lead portions of the curriculum, or highlight related campaign events in class. Refer to the Playbook Alignment Guide for ideas. </a:t>
            </a:r>
          </a:p>
        </p:txBody>
      </p:sp>
    </p:spTree>
    <p:extLst>
      <p:ext uri="{BB962C8B-B14F-4D97-AF65-F5344CB8AC3E}">
        <p14:creationId xmlns:p14="http://schemas.microsoft.com/office/powerpoint/2010/main" val="973081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kitchenware&#10;&#10;Description automatically generated">
            <a:extLst>
              <a:ext uri="{FF2B5EF4-FFF2-40B4-BE49-F238E27FC236}">
                <a16:creationId xmlns:a16="http://schemas.microsoft.com/office/drawing/2014/main" id="{3845597C-CC67-D94B-9F7C-390062E94A7B}"/>
              </a:ext>
            </a:extLst>
          </p:cNvPr>
          <p:cNvPicPr>
            <a:picLocks noChangeAspect="1"/>
          </p:cNvPicPr>
          <p:nvPr/>
        </p:nvPicPr>
        <p:blipFill>
          <a:blip r:embed="rId3"/>
          <a:stretch>
            <a:fillRect/>
          </a:stretch>
        </p:blipFill>
        <p:spPr>
          <a:xfrm>
            <a:off x="9137650" y="0"/>
            <a:ext cx="3054350" cy="6858000"/>
          </a:xfrm>
          <a:prstGeom prst="rect">
            <a:avLst/>
          </a:prstGeom>
        </p:spPr>
      </p:pic>
      <p:pic>
        <p:nvPicPr>
          <p:cNvPr id="6" name="Picture 5">
            <a:extLst>
              <a:ext uri="{FF2B5EF4-FFF2-40B4-BE49-F238E27FC236}">
                <a16:creationId xmlns:a16="http://schemas.microsoft.com/office/drawing/2014/main" id="{12FCA9E3-1FCF-4044-9FA2-C1C49EB4E2B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17146" y="1078534"/>
            <a:ext cx="6439137" cy="4739780"/>
          </a:xfrm>
          <a:prstGeom prst="rect">
            <a:avLst/>
          </a:prstGeom>
        </p:spPr>
      </p:pic>
      <p:cxnSp>
        <p:nvCxnSpPr>
          <p:cNvPr id="9" name="Straight Connector 8">
            <a:extLst>
              <a:ext uri="{FF2B5EF4-FFF2-40B4-BE49-F238E27FC236}">
                <a16:creationId xmlns:a16="http://schemas.microsoft.com/office/drawing/2014/main" id="{0B5F60CA-6624-D64E-B0A0-12C76B93504B}"/>
              </a:ext>
            </a:extLst>
          </p:cNvPr>
          <p:cNvCxnSpPr>
            <a:cxnSpLocks/>
          </p:cNvCxnSpPr>
          <p:nvPr/>
        </p:nvCxnSpPr>
        <p:spPr>
          <a:xfrm>
            <a:off x="923532" y="2204681"/>
            <a:ext cx="2915082" cy="0"/>
          </a:xfrm>
          <a:prstGeom prst="line">
            <a:avLst/>
          </a:prstGeom>
          <a:ln w="76200">
            <a:solidFill>
              <a:srgbClr val="FDD103"/>
            </a:solidFill>
          </a:ln>
        </p:spPr>
        <p:style>
          <a:lnRef idx="1">
            <a:schemeClr val="accent1"/>
          </a:lnRef>
          <a:fillRef idx="0">
            <a:schemeClr val="accent1"/>
          </a:fillRef>
          <a:effectRef idx="0">
            <a:schemeClr val="accent1"/>
          </a:effectRef>
          <a:fontRef idx="minor">
            <a:schemeClr val="tx1"/>
          </a:fontRef>
        </p:style>
      </p:cxnSp>
      <p:pic>
        <p:nvPicPr>
          <p:cNvPr id="14" name="Picture 13" descr="Logo, icon&#10;&#10;Description automatically generated">
            <a:extLst>
              <a:ext uri="{FF2B5EF4-FFF2-40B4-BE49-F238E27FC236}">
                <a16:creationId xmlns:a16="http://schemas.microsoft.com/office/drawing/2014/main" id="{CF5A4794-8618-2143-8AF0-1BF7EC69786E}"/>
              </a:ext>
            </a:extLst>
          </p:cNvPr>
          <p:cNvPicPr>
            <a:picLocks noChangeAspect="1"/>
          </p:cNvPicPr>
          <p:nvPr/>
        </p:nvPicPr>
        <p:blipFill>
          <a:blip r:embed="rId5"/>
          <a:stretch>
            <a:fillRect/>
          </a:stretch>
        </p:blipFill>
        <p:spPr>
          <a:xfrm>
            <a:off x="0" y="6036106"/>
            <a:ext cx="889870" cy="821894"/>
          </a:xfrm>
          <a:prstGeom prst="rect">
            <a:avLst/>
          </a:prstGeom>
        </p:spPr>
      </p:pic>
      <p:sp>
        <p:nvSpPr>
          <p:cNvPr id="10" name="TextBox 9">
            <a:extLst>
              <a:ext uri="{FF2B5EF4-FFF2-40B4-BE49-F238E27FC236}">
                <a16:creationId xmlns:a16="http://schemas.microsoft.com/office/drawing/2014/main" id="{3A5BDD20-F284-4F94-AEA4-66A9689A0599}"/>
              </a:ext>
            </a:extLst>
          </p:cNvPr>
          <p:cNvSpPr txBox="1"/>
          <p:nvPr/>
        </p:nvSpPr>
        <p:spPr>
          <a:xfrm>
            <a:off x="1275530" y="1404701"/>
            <a:ext cx="4953635" cy="630942"/>
          </a:xfrm>
          <a:prstGeom prst="rect">
            <a:avLst/>
          </a:prstGeom>
          <a:noFill/>
        </p:spPr>
        <p:txBody>
          <a:bodyPr wrap="square" rtlCol="0">
            <a:spAutoFit/>
          </a:bodyPr>
          <a:lstStyle/>
          <a:p>
            <a:r>
              <a:rPr lang="en-US" sz="3500" dirty="0" err="1">
                <a:latin typeface="Impact" panose="020B0806030902050204" pitchFamily="34" charset="0"/>
              </a:rPr>
              <a:t>Add’l</a:t>
            </a:r>
            <a:r>
              <a:rPr lang="en-US" sz="3500" dirty="0">
                <a:latin typeface="Impact" panose="020B0806030902050204" pitchFamily="34" charset="0"/>
              </a:rPr>
              <a:t> Tips</a:t>
            </a:r>
          </a:p>
        </p:txBody>
      </p:sp>
      <p:sp>
        <p:nvSpPr>
          <p:cNvPr id="11" name="TextBox 10">
            <a:extLst>
              <a:ext uri="{FF2B5EF4-FFF2-40B4-BE49-F238E27FC236}">
                <a16:creationId xmlns:a16="http://schemas.microsoft.com/office/drawing/2014/main" id="{8B44D077-AF9D-4338-A72E-2A55613F874D}"/>
              </a:ext>
            </a:extLst>
          </p:cNvPr>
          <p:cNvSpPr txBox="1"/>
          <p:nvPr/>
        </p:nvSpPr>
        <p:spPr>
          <a:xfrm>
            <a:off x="163512" y="2367839"/>
            <a:ext cx="4435122" cy="3085460"/>
          </a:xfrm>
          <a:prstGeom prst="rect">
            <a:avLst/>
          </a:prstGeom>
          <a:noFill/>
        </p:spPr>
        <p:txBody>
          <a:bodyPr wrap="square" rtlCol="0">
            <a:spAutoFit/>
          </a:bodyPr>
          <a:lstStyle/>
          <a:p>
            <a:pPr marL="0" marR="0" lvl="0" indent="0" algn="ctr" defTabSz="914400" rtl="0" eaLnBrk="1" fontAlgn="auto" latinLnBrk="0" hangingPunct="1">
              <a:buClrTx/>
              <a:buSzTx/>
              <a:buFont typeface="Arial" pitchFamily="34" charset="0"/>
              <a:buNone/>
              <a:tabLst/>
              <a:defRPr/>
            </a:pP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For more information on implementation, best practices, and key lessons, see the introductory pages of </a:t>
            </a:r>
          </a:p>
          <a:p>
            <a:pPr marL="0" marR="0" lvl="0" indent="0" algn="ctr" defTabSz="914400" rtl="0" eaLnBrk="1" fontAlgn="auto" latinLnBrk="0" hangingPunct="1">
              <a:buClrTx/>
              <a:buSzTx/>
              <a:buFont typeface="Arial" pitchFamily="34" charset="0"/>
              <a:buNone/>
              <a:tabLst/>
              <a:defRPr/>
            </a:pP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each grade level book</a:t>
            </a: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a:p>
            <a:pPr marR="0" lvl="0" algn="l" defTabSz="457200" rtl="0" eaLnBrk="1" fontAlgn="auto" latinLnBrk="0" hangingPunct="1">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mj-lt"/>
              <a:ea typeface="+mn-ea"/>
              <a:cs typeface="Calibri"/>
            </a:endParaRPr>
          </a:p>
        </p:txBody>
      </p:sp>
    </p:spTree>
    <p:extLst>
      <p:ext uri="{BB962C8B-B14F-4D97-AF65-F5344CB8AC3E}">
        <p14:creationId xmlns:p14="http://schemas.microsoft.com/office/powerpoint/2010/main" val="357808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9723A36-E565-CC44-8066-EB7C28A95FAA}"/>
              </a:ext>
            </a:extLst>
          </p:cNvPr>
          <p:cNvSpPr>
            <a:spLocks noChangeAspect="1"/>
          </p:cNvSpPr>
          <p:nvPr/>
        </p:nvSpPr>
        <p:spPr>
          <a:xfrm>
            <a:off x="90488" y="96838"/>
            <a:ext cx="12011025" cy="6664325"/>
          </a:xfrm>
          <a:prstGeom prst="rect">
            <a:avLst/>
          </a:prstGeom>
          <a:noFill/>
          <a:ln w="190500">
            <a:gradFill>
              <a:gsLst>
                <a:gs pos="100000">
                  <a:srgbClr val="B20302"/>
                </a:gs>
                <a:gs pos="0">
                  <a:srgbClr val="FB802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14C1911C-D0C2-5240-BF33-8BFC17094D50}"/>
              </a:ext>
            </a:extLst>
          </p:cNvPr>
          <p:cNvGrpSpPr/>
          <p:nvPr/>
        </p:nvGrpSpPr>
        <p:grpSpPr>
          <a:xfrm>
            <a:off x="597360" y="1910010"/>
            <a:ext cx="10997281" cy="3037980"/>
            <a:chOff x="597360" y="1983949"/>
            <a:chExt cx="10997281" cy="3037980"/>
          </a:xfrm>
        </p:grpSpPr>
        <p:sp>
          <p:nvSpPr>
            <p:cNvPr id="15" name="TextBox 14">
              <a:extLst>
                <a:ext uri="{FF2B5EF4-FFF2-40B4-BE49-F238E27FC236}">
                  <a16:creationId xmlns:a16="http://schemas.microsoft.com/office/drawing/2014/main" id="{DFED1FBB-5845-BA4F-8916-97301D47D6C9}"/>
                </a:ext>
              </a:extLst>
            </p:cNvPr>
            <p:cNvSpPr txBox="1"/>
            <p:nvPr/>
          </p:nvSpPr>
          <p:spPr>
            <a:xfrm>
              <a:off x="597360" y="4252488"/>
              <a:ext cx="1099728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Impact" panose="020B0806030902050204" pitchFamily="34" charset="0"/>
                </a:rPr>
                <a:t>Getting Started</a:t>
              </a:r>
              <a:endParaRPr kumimoji="0" lang="en-US" sz="44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cxnSp>
          <p:nvCxnSpPr>
            <p:cNvPr id="17" name="Straight Connector 16">
              <a:extLst>
                <a:ext uri="{FF2B5EF4-FFF2-40B4-BE49-F238E27FC236}">
                  <a16:creationId xmlns:a16="http://schemas.microsoft.com/office/drawing/2014/main" id="{FB891BB4-7B4B-5C4B-83F7-CAA261F6F249}"/>
                </a:ext>
              </a:extLst>
            </p:cNvPr>
            <p:cNvCxnSpPr>
              <a:cxnSpLocks/>
            </p:cNvCxnSpPr>
            <p:nvPr/>
          </p:nvCxnSpPr>
          <p:spPr>
            <a:xfrm>
              <a:off x="5269996" y="3845997"/>
              <a:ext cx="1652009" cy="0"/>
            </a:xfrm>
            <a:prstGeom prst="line">
              <a:avLst/>
            </a:prstGeom>
            <a:ln w="120650" cap="rnd" cmpd="sng" algn="ctr">
              <a:solidFill>
                <a:srgbClr val="FDD103"/>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8AE5A1E3-1E2D-6E4C-8263-425B792C74C0}"/>
                </a:ext>
              </a:extLst>
            </p:cNvPr>
            <p:cNvSpPr txBox="1"/>
            <p:nvPr/>
          </p:nvSpPr>
          <p:spPr>
            <a:xfrm>
              <a:off x="597360" y="1983949"/>
              <a:ext cx="10997281"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1200" cap="none" spc="0" normalizeH="0" baseline="0" noProof="0">
                <a:ln>
                  <a:noFill/>
                </a:ln>
                <a:solidFill>
                  <a:prstClr val="white"/>
                </a:solidFill>
                <a:effectLst/>
                <a:uLnTx/>
                <a:uFillTx/>
                <a:latin typeface="Impact" panose="020B0806030902050204" pitchFamily="34" charset="0"/>
                <a:ea typeface="+mn-ea"/>
                <a:cs typeface="+mn-cs"/>
              </a:endParaRPr>
            </a:p>
          </p:txBody>
        </p:sp>
      </p:grpSp>
      <p:pic>
        <p:nvPicPr>
          <p:cNvPr id="4" name="Graphic 3" descr="Books outline">
            <a:extLst>
              <a:ext uri="{FF2B5EF4-FFF2-40B4-BE49-F238E27FC236}">
                <a16:creationId xmlns:a16="http://schemas.microsoft.com/office/drawing/2014/main" id="{A30F1E65-BC05-4070-9D69-EF63FAB3F2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07905" y="1452810"/>
            <a:ext cx="1976190" cy="1976190"/>
          </a:xfrm>
          <a:prstGeom prst="rect">
            <a:avLst/>
          </a:prstGeom>
        </p:spPr>
      </p:pic>
    </p:spTree>
    <p:extLst>
      <p:ext uri="{BB962C8B-B14F-4D97-AF65-F5344CB8AC3E}">
        <p14:creationId xmlns:p14="http://schemas.microsoft.com/office/powerpoint/2010/main" val="3985325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Steps to Start</a:t>
            </a:r>
          </a:p>
        </p:txBody>
      </p:sp>
      <p:sp>
        <p:nvSpPr>
          <p:cNvPr id="6" name="Content Placeholder 4">
            <a:extLst>
              <a:ext uri="{FF2B5EF4-FFF2-40B4-BE49-F238E27FC236}">
                <a16:creationId xmlns:a16="http://schemas.microsoft.com/office/drawing/2014/main" id="{FE5D772E-277F-4854-B51D-8343AEE2C33C}"/>
              </a:ext>
            </a:extLst>
          </p:cNvPr>
          <p:cNvSpPr txBox="1">
            <a:spLocks/>
          </p:cNvSpPr>
          <p:nvPr/>
        </p:nvSpPr>
        <p:spPr>
          <a:xfrm>
            <a:off x="554854" y="1808976"/>
            <a:ext cx="11206140" cy="4973563"/>
          </a:xfrm>
          <a:prstGeom prst="rect">
            <a:avLst/>
          </a:prstGeom>
        </p:spPr>
        <p:txBody>
          <a:bodyPr vert="horz" lIns="91440" tIns="45720" rIns="91440" bIns="45720" rtlCol="0">
            <a:normAutofit/>
          </a:bodyPr>
          <a:lstStyle>
            <a:lvl1pPr marL="2286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20000"/>
              </a:lnSpc>
              <a:spcBef>
                <a:spcPts val="0"/>
              </a:spcBef>
              <a:spcAft>
                <a:spcPts val="180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Step 1: You will receive an email with links to the online books, login information, and how to use the digital curriculum.</a:t>
            </a:r>
          </a:p>
          <a:p>
            <a:pPr marR="0" lvl="0" algn="l" defTabSz="914400" rtl="0" eaLnBrk="1" fontAlgn="auto" latinLnBrk="0" hangingPunct="1">
              <a:lnSpc>
                <a:spcPct val="120000"/>
              </a:lnSpc>
              <a:spcBef>
                <a:spcPts val="0"/>
              </a:spcBef>
              <a:spcAft>
                <a:spcPts val="180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Step 2: Once you have access to the curriculum, you can download and save the books as a PDF so they are easily accessible on your computer or mobile device.  Alternatively, you can return to the online version at any time.  </a:t>
            </a:r>
          </a:p>
          <a:p>
            <a:pPr marR="0" lvl="0" algn="l" defTabSz="914400" rtl="0" eaLnBrk="1" fontAlgn="auto" latinLnBrk="0" hangingPunct="1">
              <a:lnSpc>
                <a:spcPct val="120000"/>
              </a:lnSpc>
              <a:spcBef>
                <a:spcPts val="0"/>
              </a:spcBef>
              <a:spcAft>
                <a:spcPts val="180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Step 3: Review the curriculum to ensure you understand the format and structure</a:t>
            </a:r>
          </a:p>
          <a:p>
            <a:pPr marR="0" lvl="0" algn="l" defTabSz="914400" rtl="0" eaLnBrk="1" fontAlgn="auto" latinLnBrk="0" hangingPunct="1">
              <a:lnSpc>
                <a:spcPct val="120000"/>
              </a:lnSpc>
              <a:spcBef>
                <a:spcPts val="0"/>
              </a:spcBef>
              <a:spcAft>
                <a:spcPts val="180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Step 4: Check out the introductory pages to answer any questions you might have.</a:t>
            </a:r>
          </a:p>
          <a:p>
            <a:pPr marR="0" lvl="0" algn="l" defTabSz="914400" rtl="0" eaLnBrk="1" fontAlgn="auto" latinLnBrk="0" hangingPunct="1">
              <a:lnSpc>
                <a:spcPct val="120000"/>
              </a:lnSpc>
              <a:spcBef>
                <a:spcPts val="0"/>
              </a:spcBef>
              <a:spcAft>
                <a:spcPts val="180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Step 5: Remember, the handouts that follow each lesson procedure can be printed out or distributed electronically to your students.</a:t>
            </a:r>
          </a:p>
          <a:p>
            <a:pPr marR="0" lvl="0" algn="l" defTabSz="914400" rtl="0" eaLnBrk="1" fontAlgn="auto" latinLnBrk="0" hangingPunct="1">
              <a:lnSpc>
                <a:spcPct val="120000"/>
              </a:lnSpc>
              <a:spcBef>
                <a:spcPts val="0"/>
              </a:spcBef>
              <a:spcAft>
                <a:spcPts val="180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Step 6: Have fun!</a:t>
            </a:r>
          </a:p>
        </p:txBody>
      </p:sp>
    </p:spTree>
    <p:extLst>
      <p:ext uri="{BB962C8B-B14F-4D97-AF65-F5344CB8AC3E}">
        <p14:creationId xmlns:p14="http://schemas.microsoft.com/office/powerpoint/2010/main" val="1538094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345261C-4F05-C041-9856-FE8C538951A4}"/>
              </a:ext>
            </a:extLst>
          </p:cNvPr>
          <p:cNvPicPr>
            <a:picLocks noChangeAspect="1"/>
          </p:cNvPicPr>
          <p:nvPr/>
        </p:nvPicPr>
        <p:blipFill>
          <a:blip r:embed="rId3" cstate="print">
            <a:extLst>
              <a:ext uri="{28A0092B-C50C-407E-A947-70E740481C1C}">
                <a14:useLocalDpi xmlns:a14="http://schemas.microsoft.com/office/drawing/2010/main" val="0"/>
              </a:ext>
            </a:extLst>
          </a:blip>
          <a:srcRect l="4469" r="4469"/>
          <a:stretch/>
        </p:blipFill>
        <p:spPr>
          <a:xfrm>
            <a:off x="2232537" y="18789"/>
            <a:ext cx="9959463" cy="6858000"/>
          </a:xfrm>
          <a:prstGeom prst="rect">
            <a:avLst/>
          </a:prstGeom>
        </p:spPr>
      </p:pic>
      <p:sp>
        <p:nvSpPr>
          <p:cNvPr id="12" name="Rectangle 11">
            <a:extLst>
              <a:ext uri="{FF2B5EF4-FFF2-40B4-BE49-F238E27FC236}">
                <a16:creationId xmlns:a16="http://schemas.microsoft.com/office/drawing/2014/main" id="{D5501492-CA1B-1B44-8E7C-918A3CB78D68}"/>
              </a:ext>
            </a:extLst>
          </p:cNvPr>
          <p:cNvSpPr/>
          <p:nvPr/>
        </p:nvSpPr>
        <p:spPr>
          <a:xfrm>
            <a:off x="0" y="-31603"/>
            <a:ext cx="7776839" cy="6895578"/>
          </a:xfrm>
          <a:custGeom>
            <a:avLst/>
            <a:gdLst>
              <a:gd name="connsiteX0" fmla="*/ 0 w 5285984"/>
              <a:gd name="connsiteY0" fmla="*/ 0 h 6858000"/>
              <a:gd name="connsiteX1" fmla="*/ 5285984 w 5285984"/>
              <a:gd name="connsiteY1" fmla="*/ 0 h 6858000"/>
              <a:gd name="connsiteX2" fmla="*/ 5285984 w 5285984"/>
              <a:gd name="connsiteY2" fmla="*/ 6858000 h 6858000"/>
              <a:gd name="connsiteX3" fmla="*/ 0 w 5285984"/>
              <a:gd name="connsiteY3" fmla="*/ 6858000 h 6858000"/>
              <a:gd name="connsiteX4" fmla="*/ 0 w 5285984"/>
              <a:gd name="connsiteY4" fmla="*/ 0 h 6858000"/>
              <a:gd name="connsiteX0" fmla="*/ 0 w 5285984"/>
              <a:gd name="connsiteY0" fmla="*/ 0 h 6858000"/>
              <a:gd name="connsiteX1" fmla="*/ 5285984 w 5285984"/>
              <a:gd name="connsiteY1" fmla="*/ 0 h 6858000"/>
              <a:gd name="connsiteX2" fmla="*/ 3920647 w 5285984"/>
              <a:gd name="connsiteY2" fmla="*/ 6858000 h 6858000"/>
              <a:gd name="connsiteX3" fmla="*/ 0 w 5285984"/>
              <a:gd name="connsiteY3" fmla="*/ 6858000 h 6858000"/>
              <a:gd name="connsiteX4" fmla="*/ 0 w 5285984"/>
              <a:gd name="connsiteY4" fmla="*/ 0 h 6858000"/>
              <a:gd name="connsiteX0" fmla="*/ 0 w 5285984"/>
              <a:gd name="connsiteY0" fmla="*/ 0 h 6870526"/>
              <a:gd name="connsiteX1" fmla="*/ 5285984 w 5285984"/>
              <a:gd name="connsiteY1" fmla="*/ 0 h 6870526"/>
              <a:gd name="connsiteX2" fmla="*/ 4121063 w 5285984"/>
              <a:gd name="connsiteY2" fmla="*/ 6870526 h 6870526"/>
              <a:gd name="connsiteX3" fmla="*/ 0 w 5285984"/>
              <a:gd name="connsiteY3" fmla="*/ 6858000 h 6870526"/>
              <a:gd name="connsiteX4" fmla="*/ 0 w 5285984"/>
              <a:gd name="connsiteY4" fmla="*/ 0 h 6870526"/>
              <a:gd name="connsiteX0" fmla="*/ 0 w 5285984"/>
              <a:gd name="connsiteY0" fmla="*/ 0 h 6883052"/>
              <a:gd name="connsiteX1" fmla="*/ 5285984 w 5285984"/>
              <a:gd name="connsiteY1" fmla="*/ 0 h 6883052"/>
              <a:gd name="connsiteX2" fmla="*/ 4214034 w 5285984"/>
              <a:gd name="connsiteY2" fmla="*/ 6883052 h 6883052"/>
              <a:gd name="connsiteX3" fmla="*/ 0 w 5285984"/>
              <a:gd name="connsiteY3" fmla="*/ 6858000 h 6883052"/>
              <a:gd name="connsiteX4" fmla="*/ 0 w 5285984"/>
              <a:gd name="connsiteY4" fmla="*/ 0 h 6883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984" h="6883052">
                <a:moveTo>
                  <a:pt x="0" y="0"/>
                </a:moveTo>
                <a:lnTo>
                  <a:pt x="5285984" y="0"/>
                </a:lnTo>
                <a:lnTo>
                  <a:pt x="4214034" y="6883052"/>
                </a:lnTo>
                <a:lnTo>
                  <a:pt x="0" y="6858000"/>
                </a:lnTo>
                <a:lnTo>
                  <a:pt x="0" y="0"/>
                </a:lnTo>
                <a:close/>
              </a:path>
            </a:pathLst>
          </a:custGeom>
          <a:gradFill>
            <a:gsLst>
              <a:gs pos="79000">
                <a:srgbClr val="B20302"/>
              </a:gs>
              <a:gs pos="0">
                <a:srgbClr val="FB80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95D1468-1C2B-0949-B33D-B281A40CE2DC}"/>
              </a:ext>
            </a:extLst>
          </p:cNvPr>
          <p:cNvSpPr txBox="1"/>
          <p:nvPr/>
        </p:nvSpPr>
        <p:spPr>
          <a:xfrm>
            <a:off x="155324" y="2247060"/>
            <a:ext cx="4479402" cy="733534"/>
          </a:xfrm>
          <a:prstGeom prst="rect">
            <a:avLst/>
          </a:prstGeom>
          <a:noFill/>
        </p:spPr>
        <p:txBody>
          <a:bodyPr wrap="square" rtlCol="0">
            <a:spAutoFit/>
          </a:bodyPr>
          <a:lstStyle/>
          <a:p>
            <a:pPr lvl="0">
              <a:lnSpc>
                <a:spcPts val="4960"/>
              </a:lnSpc>
            </a:pPr>
            <a:r>
              <a:rPr lang="en-US" sz="4800" dirty="0">
                <a:solidFill>
                  <a:prstClr val="white"/>
                </a:solidFill>
                <a:latin typeface="Impact" panose="020B0806030902050204" pitchFamily="34" charset="0"/>
              </a:rPr>
              <a:t>Questions? </a:t>
            </a:r>
          </a:p>
        </p:txBody>
      </p:sp>
      <p:cxnSp>
        <p:nvCxnSpPr>
          <p:cNvPr id="11" name="Straight Connector 10">
            <a:extLst>
              <a:ext uri="{FF2B5EF4-FFF2-40B4-BE49-F238E27FC236}">
                <a16:creationId xmlns:a16="http://schemas.microsoft.com/office/drawing/2014/main" id="{73A36EDB-AFC2-9241-97DB-AD8E812506D8}"/>
              </a:ext>
            </a:extLst>
          </p:cNvPr>
          <p:cNvCxnSpPr>
            <a:cxnSpLocks/>
          </p:cNvCxnSpPr>
          <p:nvPr/>
        </p:nvCxnSpPr>
        <p:spPr>
          <a:xfrm>
            <a:off x="527520" y="3253660"/>
            <a:ext cx="1652009" cy="0"/>
          </a:xfrm>
          <a:prstGeom prst="line">
            <a:avLst/>
          </a:prstGeom>
          <a:ln w="120650" cap="rnd" cmpd="sng" algn="ctr">
            <a:solidFill>
              <a:srgbClr val="FDD103"/>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Picture 13" descr="A picture containing text, clipart&#10;&#10;Description automatically generated">
            <a:extLst>
              <a:ext uri="{FF2B5EF4-FFF2-40B4-BE49-F238E27FC236}">
                <a16:creationId xmlns:a16="http://schemas.microsoft.com/office/drawing/2014/main" id="{CE7E8FD8-50CF-BC48-9C8D-D9927C7CA881}"/>
              </a:ext>
            </a:extLst>
          </p:cNvPr>
          <p:cNvPicPr>
            <a:picLocks noChangeAspect="1"/>
          </p:cNvPicPr>
          <p:nvPr/>
        </p:nvPicPr>
        <p:blipFill>
          <a:blip r:embed="rId4"/>
          <a:stretch>
            <a:fillRect/>
          </a:stretch>
        </p:blipFill>
        <p:spPr>
          <a:xfrm>
            <a:off x="9369679" y="4690098"/>
            <a:ext cx="2591455" cy="1017146"/>
          </a:xfrm>
          <a:prstGeom prst="rect">
            <a:avLst/>
          </a:prstGeom>
        </p:spPr>
      </p:pic>
      <p:sp>
        <p:nvSpPr>
          <p:cNvPr id="7" name="Rectangle 6">
            <a:extLst>
              <a:ext uri="{FF2B5EF4-FFF2-40B4-BE49-F238E27FC236}">
                <a16:creationId xmlns:a16="http://schemas.microsoft.com/office/drawing/2014/main" id="{F79CE74B-F696-44A2-8C8E-A6A97A6B03CD}"/>
              </a:ext>
            </a:extLst>
          </p:cNvPr>
          <p:cNvSpPr/>
          <p:nvPr/>
        </p:nvSpPr>
        <p:spPr>
          <a:xfrm>
            <a:off x="217468" y="3567543"/>
            <a:ext cx="6600583" cy="994183"/>
          </a:xfrm>
          <a:prstGeom prst="rect">
            <a:avLst/>
          </a:prstGeom>
        </p:spPr>
        <p:txBody>
          <a:bodyPr wrap="square">
            <a:spAutoFit/>
          </a:bodyPr>
          <a:lstStyle/>
          <a:p>
            <a:pPr>
              <a:lnSpc>
                <a:spcPts val="2600"/>
              </a:lnSpc>
              <a:spcAft>
                <a:spcPts val="1800"/>
              </a:spcAft>
            </a:pPr>
            <a:r>
              <a:rPr lang="en-US" sz="2800" dirty="0">
                <a:solidFill>
                  <a:schemeClr val="bg1"/>
                </a:solidFill>
                <a:latin typeface="Arial" panose="020B0604020202020204" pitchFamily="34" charset="0"/>
                <a:cs typeface="Arial" panose="020B0604020202020204" pitchFamily="34" charset="0"/>
              </a:rPr>
              <a:t>Please contact:</a:t>
            </a:r>
          </a:p>
          <a:p>
            <a:pPr>
              <a:lnSpc>
                <a:spcPts val="2600"/>
              </a:lnSpc>
              <a:spcAft>
                <a:spcPts val="1800"/>
              </a:spcAft>
            </a:pPr>
            <a:r>
              <a:rPr lang="en-US" sz="28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digitalcurriculum@peerforward.org</a:t>
            </a:r>
            <a:r>
              <a:rPr lang="en-US" sz="28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7978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Welcome</a:t>
            </a:r>
          </a:p>
        </p:txBody>
      </p:sp>
      <p:sp>
        <p:nvSpPr>
          <p:cNvPr id="6" name="Content Placeholder 4">
            <a:extLst>
              <a:ext uri="{FF2B5EF4-FFF2-40B4-BE49-F238E27FC236}">
                <a16:creationId xmlns:a16="http://schemas.microsoft.com/office/drawing/2014/main" id="{FE5D772E-277F-4854-B51D-8343AEE2C33C}"/>
              </a:ext>
            </a:extLst>
          </p:cNvPr>
          <p:cNvSpPr txBox="1">
            <a:spLocks/>
          </p:cNvSpPr>
          <p:nvPr/>
        </p:nvSpPr>
        <p:spPr>
          <a:xfrm>
            <a:off x="609600" y="1590081"/>
            <a:ext cx="11151394" cy="526791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sz="2600" b="1" dirty="0">
                <a:solidFill>
                  <a:srgbClr val="D53E16"/>
                </a:solidFill>
                <a:latin typeface="Arial" panose="020B0604020202020204" pitchFamily="34" charset="0"/>
                <a:cs typeface="Arial" panose="020B0604020202020204" pitchFamily="34" charset="0"/>
              </a:rPr>
              <a:t>Welcome to </a:t>
            </a:r>
            <a:r>
              <a:rPr lang="en-US" sz="2600" b="1" dirty="0" err="1">
                <a:solidFill>
                  <a:srgbClr val="D53E16"/>
                </a:solidFill>
                <a:latin typeface="Arial" panose="020B0604020202020204" pitchFamily="34" charset="0"/>
                <a:cs typeface="Arial" panose="020B0604020202020204" pitchFamily="34" charset="0"/>
              </a:rPr>
              <a:t>PeerForward’s</a:t>
            </a:r>
            <a:r>
              <a:rPr lang="en-US" sz="2600" b="1" dirty="0">
                <a:solidFill>
                  <a:srgbClr val="D53E16"/>
                </a:solidFill>
                <a:latin typeface="Arial" panose="020B0604020202020204" pitchFamily="34" charset="0"/>
                <a:cs typeface="Arial" panose="020B0604020202020204" pitchFamily="34" charset="0"/>
              </a:rPr>
              <a:t> Navigator and Launch Curriculum!</a:t>
            </a:r>
          </a:p>
          <a:p>
            <a:pPr marL="285750" indent="-285750"/>
            <a:r>
              <a:rPr lang="en-US" sz="2600" dirty="0">
                <a:latin typeface="Arial" panose="020B0604020202020204" pitchFamily="34" charset="0"/>
                <a:cs typeface="Arial" panose="020B0604020202020204" pitchFamily="34" charset="0"/>
              </a:rPr>
              <a:t>This Navigator and Launch digital curriculum is designed to prepare students for college and career in the 9</a:t>
            </a:r>
            <a:r>
              <a:rPr lang="en-US" sz="2600" baseline="30000" dirty="0">
                <a:latin typeface="Arial" panose="020B0604020202020204" pitchFamily="34" charset="0"/>
                <a:cs typeface="Arial" panose="020B0604020202020204" pitchFamily="34" charset="0"/>
              </a:rPr>
              <a:t>th</a:t>
            </a:r>
            <a:r>
              <a:rPr lang="en-US" sz="2600" dirty="0">
                <a:latin typeface="Arial" panose="020B0604020202020204" pitchFamily="34" charset="0"/>
                <a:cs typeface="Arial" panose="020B0604020202020204" pitchFamily="34" charset="0"/>
              </a:rPr>
              <a:t>-12</a:t>
            </a:r>
            <a:r>
              <a:rPr lang="en-US" sz="2600" baseline="30000" dirty="0">
                <a:latin typeface="Arial" panose="020B0604020202020204" pitchFamily="34" charset="0"/>
                <a:cs typeface="Arial" panose="020B0604020202020204" pitchFamily="34" charset="0"/>
              </a:rPr>
              <a:t>th</a:t>
            </a:r>
            <a:r>
              <a:rPr lang="en-US" sz="2600" dirty="0">
                <a:latin typeface="Arial" panose="020B0604020202020204" pitchFamily="34" charset="0"/>
                <a:cs typeface="Arial" panose="020B0604020202020204" pitchFamily="34" charset="0"/>
              </a:rPr>
              <a:t> grades.</a:t>
            </a:r>
          </a:p>
          <a:p>
            <a:pPr marL="285750" indent="-285750"/>
            <a:r>
              <a:rPr lang="en-US" sz="2600" dirty="0">
                <a:latin typeface="Arial" panose="020B0604020202020204" pitchFamily="34" charset="0"/>
                <a:cs typeface="Arial" panose="020B0604020202020204" pitchFamily="34" charset="0"/>
              </a:rPr>
              <a:t>This easy-to-use digital curriculum is divided into four educator books (one for each grade), that includes over 30 lesson plans and corresponding handouts that can be printed and distributed to students.</a:t>
            </a:r>
          </a:p>
          <a:p>
            <a:pPr marL="0" indent="0">
              <a:buFont typeface="Arial" panose="020B0604020202020204" pitchFamily="34" charset="0"/>
              <a:buNone/>
            </a:pPr>
            <a:r>
              <a:rPr lang="en-US" sz="2600" b="1" dirty="0">
                <a:solidFill>
                  <a:srgbClr val="D53E16"/>
                </a:solidFill>
                <a:latin typeface="Arial" panose="020B0604020202020204" pitchFamily="34" charset="0"/>
                <a:cs typeface="Arial" panose="020B0604020202020204" pitchFamily="34" charset="0"/>
              </a:rPr>
              <a:t>The goals of the curriculum are to:</a:t>
            </a:r>
          </a:p>
          <a:p>
            <a:pPr marL="285750" indent="-285750"/>
            <a:r>
              <a:rPr lang="en-US" sz="2600" dirty="0">
                <a:latin typeface="Arial" panose="020B0604020202020204" pitchFamily="34" charset="0"/>
                <a:cs typeface="Arial" panose="020B0604020202020204" pitchFamily="34" charset="0"/>
              </a:rPr>
              <a:t>Help students understand the relevance of high school to their current and future lives and to envision high school as a launchpad to college and career success.</a:t>
            </a:r>
          </a:p>
          <a:p>
            <a:pPr marL="285750" indent="-285750"/>
            <a:r>
              <a:rPr lang="en-US" sz="2600" dirty="0">
                <a:latin typeface="Arial" panose="020B0604020202020204" pitchFamily="34" charset="0"/>
                <a:cs typeface="Arial" panose="020B0604020202020204" pitchFamily="34" charset="0"/>
              </a:rPr>
              <a:t>Help students master </a:t>
            </a:r>
            <a:r>
              <a:rPr lang="en-US" sz="2600" dirty="0" err="1">
                <a:latin typeface="Arial" panose="020B0604020202020204" pitchFamily="34" charset="0"/>
                <a:cs typeface="Arial" panose="020B0604020202020204" pitchFamily="34" charset="0"/>
              </a:rPr>
              <a:t>PeerForward’s</a:t>
            </a:r>
            <a:r>
              <a:rPr lang="en-US" sz="2600" dirty="0">
                <a:latin typeface="Arial" panose="020B0604020202020204" pitchFamily="34" charset="0"/>
                <a:cs typeface="Arial" panose="020B0604020202020204" pitchFamily="34" charset="0"/>
              </a:rPr>
              <a:t> Core Understandings that will allow them to succeed in postsecondary planning and in college and career training after high school.</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18664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PeerForward Curriculum</a:t>
            </a:r>
          </a:p>
        </p:txBody>
      </p:sp>
      <p:pic>
        <p:nvPicPr>
          <p:cNvPr id="5" name="Picture 4">
            <a:extLst>
              <a:ext uri="{FF2B5EF4-FFF2-40B4-BE49-F238E27FC236}">
                <a16:creationId xmlns:a16="http://schemas.microsoft.com/office/drawing/2014/main" id="{0FAACCD6-B671-4328-B140-2A0A888BC787}"/>
              </a:ext>
            </a:extLst>
          </p:cNvPr>
          <p:cNvPicPr>
            <a:picLocks noChangeAspect="1"/>
          </p:cNvPicPr>
          <p:nvPr/>
        </p:nvPicPr>
        <p:blipFill rotWithShape="1">
          <a:blip r:embed="rId2"/>
          <a:srcRect r="3592" b="16761"/>
          <a:stretch/>
        </p:blipFill>
        <p:spPr>
          <a:xfrm>
            <a:off x="1923048" y="2020359"/>
            <a:ext cx="1616183" cy="1894130"/>
          </a:xfrm>
          <a:prstGeom prst="rect">
            <a:avLst/>
          </a:prstGeom>
        </p:spPr>
      </p:pic>
      <p:pic>
        <p:nvPicPr>
          <p:cNvPr id="7" name="Picture 6">
            <a:extLst>
              <a:ext uri="{FF2B5EF4-FFF2-40B4-BE49-F238E27FC236}">
                <a16:creationId xmlns:a16="http://schemas.microsoft.com/office/drawing/2014/main" id="{5FBC5247-A80F-4A16-B390-8D8A0E991959}"/>
              </a:ext>
            </a:extLst>
          </p:cNvPr>
          <p:cNvPicPr>
            <a:picLocks noChangeAspect="1"/>
          </p:cNvPicPr>
          <p:nvPr/>
        </p:nvPicPr>
        <p:blipFill rotWithShape="1">
          <a:blip r:embed="rId3"/>
          <a:srcRect r="-768" b="10716"/>
          <a:stretch/>
        </p:blipFill>
        <p:spPr>
          <a:xfrm>
            <a:off x="6681456" y="2743200"/>
            <a:ext cx="1305004" cy="1537666"/>
          </a:xfrm>
          <a:prstGeom prst="rect">
            <a:avLst/>
          </a:prstGeom>
        </p:spPr>
      </p:pic>
      <p:pic>
        <p:nvPicPr>
          <p:cNvPr id="8" name="Picture 7">
            <a:extLst>
              <a:ext uri="{FF2B5EF4-FFF2-40B4-BE49-F238E27FC236}">
                <a16:creationId xmlns:a16="http://schemas.microsoft.com/office/drawing/2014/main" id="{6C2642AE-55A7-442F-BD02-A480538A4CFD}"/>
              </a:ext>
            </a:extLst>
          </p:cNvPr>
          <p:cNvPicPr>
            <a:picLocks noChangeAspect="1"/>
          </p:cNvPicPr>
          <p:nvPr/>
        </p:nvPicPr>
        <p:blipFill rotWithShape="1">
          <a:blip r:embed="rId4"/>
          <a:srcRect r="3672" b="12251"/>
          <a:stretch/>
        </p:blipFill>
        <p:spPr>
          <a:xfrm>
            <a:off x="8290325" y="2152815"/>
            <a:ext cx="1250149" cy="1485526"/>
          </a:xfrm>
          <a:prstGeom prst="rect">
            <a:avLst/>
          </a:prstGeom>
        </p:spPr>
      </p:pic>
      <p:pic>
        <p:nvPicPr>
          <p:cNvPr id="11" name="Picture 10">
            <a:extLst>
              <a:ext uri="{FF2B5EF4-FFF2-40B4-BE49-F238E27FC236}">
                <a16:creationId xmlns:a16="http://schemas.microsoft.com/office/drawing/2014/main" id="{995A1DB9-5C8C-4D88-9D0A-D3833397859F}"/>
              </a:ext>
            </a:extLst>
          </p:cNvPr>
          <p:cNvPicPr>
            <a:picLocks noChangeAspect="1"/>
          </p:cNvPicPr>
          <p:nvPr/>
        </p:nvPicPr>
        <p:blipFill rotWithShape="1">
          <a:blip r:embed="rId5"/>
          <a:srcRect r="475" b="12074"/>
          <a:stretch/>
        </p:blipFill>
        <p:spPr>
          <a:xfrm>
            <a:off x="9879294" y="2926267"/>
            <a:ext cx="1357061" cy="1575969"/>
          </a:xfrm>
          <a:prstGeom prst="rect">
            <a:avLst/>
          </a:prstGeom>
        </p:spPr>
      </p:pic>
      <p:sp>
        <p:nvSpPr>
          <p:cNvPr id="12" name="Rectangle 11">
            <a:extLst>
              <a:ext uri="{FF2B5EF4-FFF2-40B4-BE49-F238E27FC236}">
                <a16:creationId xmlns:a16="http://schemas.microsoft.com/office/drawing/2014/main" id="{BA11789C-551D-404C-B81C-2718B19B7D95}"/>
              </a:ext>
            </a:extLst>
          </p:cNvPr>
          <p:cNvSpPr/>
          <p:nvPr/>
        </p:nvSpPr>
        <p:spPr>
          <a:xfrm>
            <a:off x="516380" y="4445429"/>
            <a:ext cx="3700514" cy="1754326"/>
          </a:xfrm>
          <a:prstGeom prst="rect">
            <a:avLst/>
          </a:prstGeom>
        </p:spPr>
        <p:txBody>
          <a:bodyPr wrap="square" anchor="t">
            <a:spAutoFit/>
          </a:bodyPr>
          <a:lstStyle/>
          <a:p>
            <a:pPr lvl="1" algn="ctr">
              <a:spcBef>
                <a:spcPct val="50000"/>
              </a:spcBef>
            </a:pPr>
            <a:r>
              <a:rPr lang="en-US" altLang="en-US" i="1" dirty="0">
                <a:solidFill>
                  <a:srgbClr val="000000"/>
                </a:solidFill>
                <a:latin typeface="Arial" panose="020B0604020202020204" pitchFamily="34" charset="0"/>
                <a:cs typeface="Arial" panose="020B0604020202020204" pitchFamily="34" charset="0"/>
              </a:rPr>
              <a:t>The Navigator</a:t>
            </a:r>
            <a:r>
              <a:rPr lang="en-US" altLang="en-US" dirty="0">
                <a:solidFill>
                  <a:srgbClr val="000000"/>
                </a:solidFill>
                <a:latin typeface="Arial" panose="020B0604020202020204" pitchFamily="34" charset="0"/>
                <a:cs typeface="Arial" panose="020B0604020202020204" pitchFamily="34" charset="0"/>
              </a:rPr>
              <a:t>, a curriculum for senior-level classrooms, is designed to walk seniors through the entire college application and enrollment process.</a:t>
            </a:r>
          </a:p>
        </p:txBody>
      </p:sp>
      <p:sp>
        <p:nvSpPr>
          <p:cNvPr id="13" name="Rectangle 12">
            <a:extLst>
              <a:ext uri="{FF2B5EF4-FFF2-40B4-BE49-F238E27FC236}">
                <a16:creationId xmlns:a16="http://schemas.microsoft.com/office/drawing/2014/main" id="{2AB4B29E-F9ED-48FC-A263-7F664B9293CE}"/>
              </a:ext>
            </a:extLst>
          </p:cNvPr>
          <p:cNvSpPr/>
          <p:nvPr/>
        </p:nvSpPr>
        <p:spPr>
          <a:xfrm>
            <a:off x="6681456" y="4670341"/>
            <a:ext cx="3561425" cy="1892826"/>
          </a:xfrm>
          <a:prstGeom prst="rect">
            <a:avLst/>
          </a:prstGeom>
        </p:spPr>
        <p:txBody>
          <a:bodyPr wrap="square" anchor="t">
            <a:spAutoFit/>
          </a:bodyPr>
          <a:lstStyle/>
          <a:p>
            <a:pPr lvl="1" algn="ctr">
              <a:spcBef>
                <a:spcPct val="50000"/>
              </a:spcBef>
            </a:pPr>
            <a:r>
              <a:rPr lang="en-US" altLang="en-US" i="1" dirty="0">
                <a:solidFill>
                  <a:srgbClr val="000000"/>
                </a:solidFill>
                <a:latin typeface="Arial" panose="020B0604020202020204" pitchFamily="34" charset="0"/>
                <a:cs typeface="Arial" panose="020B0604020202020204" pitchFamily="34" charset="0"/>
              </a:rPr>
              <a:t>Launch</a:t>
            </a:r>
            <a:r>
              <a:rPr lang="en-US" altLang="en-US" dirty="0">
                <a:solidFill>
                  <a:srgbClr val="000000"/>
                </a:solidFill>
                <a:latin typeface="Arial" panose="020B0604020202020204" pitchFamily="34" charset="0"/>
                <a:cs typeface="Arial" panose="020B0604020202020204" pitchFamily="34" charset="0"/>
              </a:rPr>
              <a:t>, a 9-11 grade curriculum, is designed to build student mastery of five core college-going understandings.</a:t>
            </a:r>
          </a:p>
          <a:p>
            <a:pPr>
              <a:spcBef>
                <a:spcPct val="50000"/>
              </a:spcBef>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48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9723A36-E565-CC44-8066-EB7C28A95FAA}"/>
              </a:ext>
            </a:extLst>
          </p:cNvPr>
          <p:cNvSpPr>
            <a:spLocks noChangeAspect="1"/>
          </p:cNvSpPr>
          <p:nvPr/>
        </p:nvSpPr>
        <p:spPr>
          <a:xfrm>
            <a:off x="90488" y="96838"/>
            <a:ext cx="12011025" cy="6664325"/>
          </a:xfrm>
          <a:prstGeom prst="rect">
            <a:avLst/>
          </a:prstGeom>
          <a:noFill/>
          <a:ln w="190500">
            <a:gradFill>
              <a:gsLst>
                <a:gs pos="100000">
                  <a:srgbClr val="B20302"/>
                </a:gs>
                <a:gs pos="0">
                  <a:srgbClr val="FB802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14C1911C-D0C2-5240-BF33-8BFC17094D50}"/>
              </a:ext>
            </a:extLst>
          </p:cNvPr>
          <p:cNvGrpSpPr/>
          <p:nvPr/>
        </p:nvGrpSpPr>
        <p:grpSpPr>
          <a:xfrm>
            <a:off x="597360" y="1910010"/>
            <a:ext cx="10997281" cy="3037980"/>
            <a:chOff x="597360" y="1983949"/>
            <a:chExt cx="10997281" cy="3037980"/>
          </a:xfrm>
        </p:grpSpPr>
        <p:sp>
          <p:nvSpPr>
            <p:cNvPr id="15" name="TextBox 14">
              <a:extLst>
                <a:ext uri="{FF2B5EF4-FFF2-40B4-BE49-F238E27FC236}">
                  <a16:creationId xmlns:a16="http://schemas.microsoft.com/office/drawing/2014/main" id="{DFED1FBB-5845-BA4F-8916-97301D47D6C9}"/>
                </a:ext>
              </a:extLst>
            </p:cNvPr>
            <p:cNvSpPr txBox="1"/>
            <p:nvPr/>
          </p:nvSpPr>
          <p:spPr>
            <a:xfrm>
              <a:off x="597360" y="4252488"/>
              <a:ext cx="1099728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Core Understandings</a:t>
              </a:r>
            </a:p>
          </p:txBody>
        </p:sp>
        <p:cxnSp>
          <p:nvCxnSpPr>
            <p:cNvPr id="17" name="Straight Connector 16">
              <a:extLst>
                <a:ext uri="{FF2B5EF4-FFF2-40B4-BE49-F238E27FC236}">
                  <a16:creationId xmlns:a16="http://schemas.microsoft.com/office/drawing/2014/main" id="{FB891BB4-7B4B-5C4B-83F7-CAA261F6F249}"/>
                </a:ext>
              </a:extLst>
            </p:cNvPr>
            <p:cNvCxnSpPr>
              <a:cxnSpLocks/>
            </p:cNvCxnSpPr>
            <p:nvPr/>
          </p:nvCxnSpPr>
          <p:spPr>
            <a:xfrm>
              <a:off x="5269996" y="3845997"/>
              <a:ext cx="1652009" cy="0"/>
            </a:xfrm>
            <a:prstGeom prst="line">
              <a:avLst/>
            </a:prstGeom>
            <a:ln w="120650" cap="rnd" cmpd="sng" algn="ctr">
              <a:solidFill>
                <a:srgbClr val="FDD103"/>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8AE5A1E3-1E2D-6E4C-8263-425B792C74C0}"/>
                </a:ext>
              </a:extLst>
            </p:cNvPr>
            <p:cNvSpPr txBox="1"/>
            <p:nvPr/>
          </p:nvSpPr>
          <p:spPr>
            <a:xfrm>
              <a:off x="597360" y="1983949"/>
              <a:ext cx="10997281"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1200" cap="none" spc="0" normalizeH="0" baseline="0" noProof="0">
                <a:ln>
                  <a:noFill/>
                </a:ln>
                <a:solidFill>
                  <a:prstClr val="white"/>
                </a:solidFill>
                <a:effectLst/>
                <a:uLnTx/>
                <a:uFillTx/>
                <a:latin typeface="Impact" panose="020B0806030902050204" pitchFamily="34" charset="0"/>
                <a:ea typeface="+mn-ea"/>
                <a:cs typeface="+mn-cs"/>
              </a:endParaRPr>
            </a:p>
          </p:txBody>
        </p:sp>
      </p:grpSp>
      <p:pic>
        <p:nvPicPr>
          <p:cNvPr id="4" name="Graphic 3" descr="Books outline">
            <a:extLst>
              <a:ext uri="{FF2B5EF4-FFF2-40B4-BE49-F238E27FC236}">
                <a16:creationId xmlns:a16="http://schemas.microsoft.com/office/drawing/2014/main" id="{A30F1E65-BC05-4070-9D69-EF63FAB3F2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07905" y="1452810"/>
            <a:ext cx="1976190" cy="1976190"/>
          </a:xfrm>
          <a:prstGeom prst="rect">
            <a:avLst/>
          </a:prstGeom>
        </p:spPr>
      </p:pic>
    </p:spTree>
    <p:extLst>
      <p:ext uri="{BB962C8B-B14F-4D97-AF65-F5344CB8AC3E}">
        <p14:creationId xmlns:p14="http://schemas.microsoft.com/office/powerpoint/2010/main" val="3048221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5F1D5F-779B-4D42-8FAB-842E3C136E2F}"/>
              </a:ext>
            </a:extLst>
          </p:cNvPr>
          <p:cNvSpPr>
            <a:spLocks noChangeAspect="1"/>
          </p:cNvSpPr>
          <p:nvPr/>
        </p:nvSpPr>
        <p:spPr>
          <a:xfrm>
            <a:off x="90488" y="96838"/>
            <a:ext cx="12011025" cy="6664325"/>
          </a:xfrm>
          <a:prstGeom prst="rect">
            <a:avLst/>
          </a:prstGeom>
          <a:noFill/>
          <a:ln w="190500">
            <a:gradFill>
              <a:gsLst>
                <a:gs pos="100000">
                  <a:srgbClr val="B20302"/>
                </a:gs>
                <a:gs pos="0">
                  <a:srgbClr val="FB802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erson wearing a black shirt with white text on it&#10;&#10;Description automatically generated with medium confidence">
            <a:extLst>
              <a:ext uri="{FF2B5EF4-FFF2-40B4-BE49-F238E27FC236}">
                <a16:creationId xmlns:a16="http://schemas.microsoft.com/office/drawing/2014/main" id="{B69DA108-3F48-EB47-BD5C-58A40642695D}"/>
              </a:ext>
            </a:extLst>
          </p:cNvPr>
          <p:cNvPicPr>
            <a:picLocks noChangeAspect="1"/>
          </p:cNvPicPr>
          <p:nvPr/>
        </p:nvPicPr>
        <p:blipFill>
          <a:blip r:embed="rId2"/>
          <a:stretch>
            <a:fillRect/>
          </a:stretch>
        </p:blipFill>
        <p:spPr>
          <a:xfrm>
            <a:off x="379921" y="388183"/>
            <a:ext cx="5415762" cy="6081635"/>
          </a:xfrm>
          <a:prstGeom prst="rect">
            <a:avLst/>
          </a:prstGeom>
        </p:spPr>
      </p:pic>
      <p:sp>
        <p:nvSpPr>
          <p:cNvPr id="7" name="TextBox 6">
            <a:extLst>
              <a:ext uri="{FF2B5EF4-FFF2-40B4-BE49-F238E27FC236}">
                <a16:creationId xmlns:a16="http://schemas.microsoft.com/office/drawing/2014/main" id="{EB55DDFC-F8E0-E946-A309-C14B1A7E63CF}"/>
              </a:ext>
            </a:extLst>
          </p:cNvPr>
          <p:cNvSpPr txBox="1"/>
          <p:nvPr/>
        </p:nvSpPr>
        <p:spPr>
          <a:xfrm>
            <a:off x="6535243" y="1437839"/>
            <a:ext cx="4953635"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Core Understandings</a:t>
            </a:r>
          </a:p>
        </p:txBody>
      </p:sp>
      <p:sp>
        <p:nvSpPr>
          <p:cNvPr id="9" name="TextBox 8">
            <a:extLst>
              <a:ext uri="{FF2B5EF4-FFF2-40B4-BE49-F238E27FC236}">
                <a16:creationId xmlns:a16="http://schemas.microsoft.com/office/drawing/2014/main" id="{6AD92332-A80F-6145-A587-845E694DA59B}"/>
              </a:ext>
            </a:extLst>
          </p:cNvPr>
          <p:cNvSpPr txBox="1"/>
          <p:nvPr/>
        </p:nvSpPr>
        <p:spPr>
          <a:xfrm>
            <a:off x="6535243" y="2615093"/>
            <a:ext cx="4953635" cy="3554819"/>
          </a:xfrm>
          <a:prstGeom prst="rect">
            <a:avLst/>
          </a:prstGeom>
          <a:noFill/>
        </p:spPr>
        <p:txBody>
          <a:bodyPr wrap="square" rtlCol="0">
            <a:spAutoFit/>
          </a:bodyPr>
          <a:lstStyle/>
          <a:p>
            <a:pPr marL="0" lvl="0" indent="0">
              <a:spcAft>
                <a:spcPts val="600"/>
              </a:spcAft>
              <a:buNone/>
            </a:pPr>
            <a:r>
              <a:rPr lang="en-US" sz="2000" dirty="0">
                <a:latin typeface="Arial" panose="020B0604020202020204" pitchFamily="34" charset="0"/>
                <a:cs typeface="Arial" panose="020B0604020202020204" pitchFamily="34" charset="0"/>
              </a:rPr>
              <a:t>The Curriculum’s Core Understandings are in alignment with college and career readiness standards set forth by the American School Counseling Association and Common Core.</a:t>
            </a:r>
          </a:p>
          <a:p>
            <a:pPr marL="800100" lvl="1" indent="-342900">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Self-Advocacy</a:t>
            </a:r>
          </a:p>
          <a:p>
            <a:pPr marL="800100" lvl="1" indent="-342900">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Academic Excellence</a:t>
            </a:r>
          </a:p>
          <a:p>
            <a:pPr marL="800100" lvl="1" indent="-342900">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College-Career Connection</a:t>
            </a:r>
          </a:p>
          <a:p>
            <a:pPr marL="800100" lvl="1" indent="-342900">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College 101</a:t>
            </a:r>
          </a:p>
          <a:p>
            <a:pPr marL="800100" lvl="1" indent="-342900">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Financial Awareness</a:t>
            </a:r>
          </a:p>
        </p:txBody>
      </p:sp>
      <p:cxnSp>
        <p:nvCxnSpPr>
          <p:cNvPr id="10" name="Straight Connector 9">
            <a:extLst>
              <a:ext uri="{FF2B5EF4-FFF2-40B4-BE49-F238E27FC236}">
                <a16:creationId xmlns:a16="http://schemas.microsoft.com/office/drawing/2014/main" id="{F4B2990F-7BE9-074A-8C68-51E6B0A0A06D}"/>
              </a:ext>
            </a:extLst>
          </p:cNvPr>
          <p:cNvCxnSpPr>
            <a:cxnSpLocks/>
          </p:cNvCxnSpPr>
          <p:nvPr/>
        </p:nvCxnSpPr>
        <p:spPr>
          <a:xfrm>
            <a:off x="6672671" y="2344561"/>
            <a:ext cx="2915082" cy="0"/>
          </a:xfrm>
          <a:prstGeom prst="line">
            <a:avLst/>
          </a:prstGeom>
          <a:ln w="76200">
            <a:solidFill>
              <a:srgbClr val="FDD1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74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9723A36-E565-CC44-8066-EB7C28A95FAA}"/>
              </a:ext>
            </a:extLst>
          </p:cNvPr>
          <p:cNvSpPr>
            <a:spLocks noChangeAspect="1"/>
          </p:cNvSpPr>
          <p:nvPr/>
        </p:nvSpPr>
        <p:spPr>
          <a:xfrm>
            <a:off x="90488" y="96838"/>
            <a:ext cx="12011025" cy="6664325"/>
          </a:xfrm>
          <a:prstGeom prst="rect">
            <a:avLst/>
          </a:prstGeom>
          <a:noFill/>
          <a:ln w="190500">
            <a:gradFill>
              <a:gsLst>
                <a:gs pos="100000">
                  <a:srgbClr val="B20302"/>
                </a:gs>
                <a:gs pos="0">
                  <a:srgbClr val="FB802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14C1911C-D0C2-5240-BF33-8BFC17094D50}"/>
              </a:ext>
            </a:extLst>
          </p:cNvPr>
          <p:cNvGrpSpPr/>
          <p:nvPr/>
        </p:nvGrpSpPr>
        <p:grpSpPr>
          <a:xfrm>
            <a:off x="597360" y="1910010"/>
            <a:ext cx="10997281" cy="3037980"/>
            <a:chOff x="597360" y="1983949"/>
            <a:chExt cx="10997281" cy="3037980"/>
          </a:xfrm>
        </p:grpSpPr>
        <p:sp>
          <p:nvSpPr>
            <p:cNvPr id="15" name="TextBox 14">
              <a:extLst>
                <a:ext uri="{FF2B5EF4-FFF2-40B4-BE49-F238E27FC236}">
                  <a16:creationId xmlns:a16="http://schemas.microsoft.com/office/drawing/2014/main" id="{DFED1FBB-5845-BA4F-8916-97301D47D6C9}"/>
                </a:ext>
              </a:extLst>
            </p:cNvPr>
            <p:cNvSpPr txBox="1"/>
            <p:nvPr/>
          </p:nvSpPr>
          <p:spPr>
            <a:xfrm>
              <a:off x="597360" y="4252488"/>
              <a:ext cx="1099728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Curriculum Goals &amp; Major Assessments</a:t>
              </a:r>
            </a:p>
          </p:txBody>
        </p:sp>
        <p:cxnSp>
          <p:nvCxnSpPr>
            <p:cNvPr id="17" name="Straight Connector 16">
              <a:extLst>
                <a:ext uri="{FF2B5EF4-FFF2-40B4-BE49-F238E27FC236}">
                  <a16:creationId xmlns:a16="http://schemas.microsoft.com/office/drawing/2014/main" id="{FB891BB4-7B4B-5C4B-83F7-CAA261F6F249}"/>
                </a:ext>
              </a:extLst>
            </p:cNvPr>
            <p:cNvCxnSpPr>
              <a:cxnSpLocks/>
            </p:cNvCxnSpPr>
            <p:nvPr/>
          </p:nvCxnSpPr>
          <p:spPr>
            <a:xfrm>
              <a:off x="5269996" y="3845997"/>
              <a:ext cx="1652009" cy="0"/>
            </a:xfrm>
            <a:prstGeom prst="line">
              <a:avLst/>
            </a:prstGeom>
            <a:ln w="120650" cap="rnd" cmpd="sng" algn="ctr">
              <a:solidFill>
                <a:srgbClr val="FDD103"/>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8AE5A1E3-1E2D-6E4C-8263-425B792C74C0}"/>
                </a:ext>
              </a:extLst>
            </p:cNvPr>
            <p:cNvSpPr txBox="1"/>
            <p:nvPr/>
          </p:nvSpPr>
          <p:spPr>
            <a:xfrm>
              <a:off x="597360" y="1983949"/>
              <a:ext cx="10997281"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1200" cap="none" spc="0" normalizeH="0" baseline="0" noProof="0">
                <a:ln>
                  <a:noFill/>
                </a:ln>
                <a:solidFill>
                  <a:prstClr val="white"/>
                </a:solidFill>
                <a:effectLst/>
                <a:uLnTx/>
                <a:uFillTx/>
                <a:latin typeface="Impact" panose="020B0806030902050204" pitchFamily="34" charset="0"/>
                <a:ea typeface="+mn-ea"/>
                <a:cs typeface="+mn-cs"/>
              </a:endParaRPr>
            </a:p>
          </p:txBody>
        </p:sp>
      </p:grpSp>
      <p:pic>
        <p:nvPicPr>
          <p:cNvPr id="4" name="Graphic 3" descr="Books outline">
            <a:extLst>
              <a:ext uri="{FF2B5EF4-FFF2-40B4-BE49-F238E27FC236}">
                <a16:creationId xmlns:a16="http://schemas.microsoft.com/office/drawing/2014/main" id="{A30F1E65-BC05-4070-9D69-EF63FAB3F2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07905" y="1452810"/>
            <a:ext cx="1976190" cy="1976190"/>
          </a:xfrm>
          <a:prstGeom prst="rect">
            <a:avLst/>
          </a:prstGeom>
        </p:spPr>
      </p:pic>
    </p:spTree>
    <p:extLst>
      <p:ext uri="{BB962C8B-B14F-4D97-AF65-F5344CB8AC3E}">
        <p14:creationId xmlns:p14="http://schemas.microsoft.com/office/powerpoint/2010/main" val="384153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9</a:t>
            </a:r>
            <a:r>
              <a:rPr kumimoji="0" lang="en-US" sz="3300" b="0" i="0" u="none" strike="noStrike" kern="1200" cap="none" spc="0" normalizeH="0" baseline="30000" noProof="0" dirty="0">
                <a:ln>
                  <a:noFill/>
                </a:ln>
                <a:solidFill>
                  <a:prstClr val="white"/>
                </a:solidFill>
                <a:effectLst/>
                <a:uLnTx/>
                <a:uFillTx/>
                <a:latin typeface="Impact" panose="020B0806030902050204" pitchFamily="34" charset="0"/>
                <a:ea typeface="+mn-ea"/>
                <a:cs typeface="+mn-cs"/>
              </a:rPr>
              <a:t>th</a:t>
            </a: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 Grade: Clean Slate </a:t>
            </a:r>
          </a:p>
        </p:txBody>
      </p:sp>
      <p:sp>
        <p:nvSpPr>
          <p:cNvPr id="6" name="Content Placeholder 4">
            <a:extLst>
              <a:ext uri="{FF2B5EF4-FFF2-40B4-BE49-F238E27FC236}">
                <a16:creationId xmlns:a16="http://schemas.microsoft.com/office/drawing/2014/main" id="{FE5D772E-277F-4854-B51D-8343AEE2C33C}"/>
              </a:ext>
            </a:extLst>
          </p:cNvPr>
          <p:cNvSpPr txBox="1">
            <a:spLocks/>
          </p:cNvSpPr>
          <p:nvPr/>
        </p:nvSpPr>
        <p:spPr>
          <a:xfrm>
            <a:off x="678703" y="2022041"/>
            <a:ext cx="11082291" cy="4731778"/>
          </a:xfrm>
          <a:prstGeom prst="rect">
            <a:avLst/>
          </a:prstGeom>
        </p:spPr>
        <p:txBody>
          <a:bodyPr vert="horz" lIns="91440" tIns="45720" rIns="91440" bIns="45720" rtlCol="0">
            <a:normAutofit/>
          </a:bodyPr>
          <a:lstStyle>
            <a:lvl1pPr marL="2286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r>
              <a:rPr kumimoji="0" lang="en-US" sz="19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Goals of 9</a:t>
            </a:r>
            <a:r>
              <a:rPr kumimoji="0" lang="en-US" sz="1900" b="1" i="0" u="none" strike="noStrike" kern="1200" cap="none" spc="0" normalizeH="0" baseline="30000" noProof="0" dirty="0">
                <a:ln>
                  <a:noFill/>
                </a:ln>
                <a:solidFill>
                  <a:srgbClr val="D53E16"/>
                </a:solidFill>
                <a:effectLst/>
                <a:uLnTx/>
                <a:uFillTx/>
                <a:latin typeface="Arial" panose="020B0604020202020204" pitchFamily="34" charset="0"/>
                <a:cs typeface="Arial" panose="020B0604020202020204" pitchFamily="34" charset="0"/>
              </a:rPr>
              <a:t>th</a:t>
            </a:r>
            <a:r>
              <a:rPr kumimoji="0" lang="en-US" sz="19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 Grade Curriculum:</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Help students make a smooth transition to high school</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Help students make positive choices today that will set them up for success tomorrow</a:t>
            </a: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1900" b="1"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r>
              <a:rPr kumimoji="0" lang="en-US" sz="19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Major Assessments:</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High School Academic Planning</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Study Skills </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Life Roadmap</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Career Research </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College Research</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19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Long-term Savings Plan</a:t>
            </a:r>
          </a:p>
        </p:txBody>
      </p:sp>
      <p:pic>
        <p:nvPicPr>
          <p:cNvPr id="5" name="Picture 4">
            <a:extLst>
              <a:ext uri="{FF2B5EF4-FFF2-40B4-BE49-F238E27FC236}">
                <a16:creationId xmlns:a16="http://schemas.microsoft.com/office/drawing/2014/main" id="{956990F9-6C79-45E3-BF64-3D2F5063F25B}"/>
              </a:ext>
            </a:extLst>
          </p:cNvPr>
          <p:cNvPicPr>
            <a:picLocks noChangeAspect="1"/>
          </p:cNvPicPr>
          <p:nvPr/>
        </p:nvPicPr>
        <p:blipFill rotWithShape="1">
          <a:blip r:embed="rId2"/>
          <a:srcRect r="-768" b="10716"/>
          <a:stretch/>
        </p:blipFill>
        <p:spPr>
          <a:xfrm>
            <a:off x="7862186" y="3678973"/>
            <a:ext cx="2356011" cy="2776051"/>
          </a:xfrm>
          <a:prstGeom prst="rect">
            <a:avLst/>
          </a:prstGeom>
        </p:spPr>
      </p:pic>
    </p:spTree>
    <p:extLst>
      <p:ext uri="{BB962C8B-B14F-4D97-AF65-F5344CB8AC3E}">
        <p14:creationId xmlns:p14="http://schemas.microsoft.com/office/powerpoint/2010/main" val="340133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00C10D-53EA-F243-9A44-4890F9F367F9}"/>
              </a:ext>
            </a:extLst>
          </p:cNvPr>
          <p:cNvSpPr/>
          <p:nvPr/>
        </p:nvSpPr>
        <p:spPr>
          <a:xfrm>
            <a:off x="0" y="3519"/>
            <a:ext cx="12192000" cy="1485900"/>
          </a:xfrm>
          <a:prstGeom prst="rect">
            <a:avLst/>
          </a:prstGeom>
          <a:gradFill>
            <a:gsLst>
              <a:gs pos="28000">
                <a:srgbClr val="B20302"/>
              </a:gs>
              <a:gs pos="97000">
                <a:srgbClr val="FB80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1B461A-8579-9F44-94B5-B5D1E2403E77}"/>
              </a:ext>
            </a:extLst>
          </p:cNvPr>
          <p:cNvSpPr txBox="1"/>
          <p:nvPr/>
        </p:nvSpPr>
        <p:spPr>
          <a:xfrm>
            <a:off x="431007" y="536141"/>
            <a:ext cx="1132998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10</a:t>
            </a:r>
            <a:r>
              <a:rPr kumimoji="0" lang="en-US" sz="3300" b="0" i="0" u="none" strike="noStrike" kern="1200" cap="none" spc="0" normalizeH="0" baseline="30000" noProof="0" dirty="0">
                <a:ln>
                  <a:noFill/>
                </a:ln>
                <a:solidFill>
                  <a:prstClr val="white"/>
                </a:solidFill>
                <a:effectLst/>
                <a:uLnTx/>
                <a:uFillTx/>
                <a:latin typeface="Impact" panose="020B0806030902050204" pitchFamily="34" charset="0"/>
                <a:ea typeface="+mn-ea"/>
                <a:cs typeface="+mn-cs"/>
              </a:rPr>
              <a:t>th</a:t>
            </a:r>
            <a:r>
              <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 Grade: </a:t>
            </a:r>
            <a:r>
              <a:rPr lang="en-US" sz="3300" dirty="0">
                <a:solidFill>
                  <a:prstClr val="white"/>
                </a:solidFill>
                <a:latin typeface="Impact" panose="020B0806030902050204" pitchFamily="34" charset="0"/>
              </a:rPr>
              <a:t>Speak Up</a:t>
            </a:r>
            <a:endParaRPr kumimoji="0" lang="en-US" sz="3300"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sp>
        <p:nvSpPr>
          <p:cNvPr id="6" name="Content Placeholder 4">
            <a:extLst>
              <a:ext uri="{FF2B5EF4-FFF2-40B4-BE49-F238E27FC236}">
                <a16:creationId xmlns:a16="http://schemas.microsoft.com/office/drawing/2014/main" id="{FE5D772E-277F-4854-B51D-8343AEE2C33C}"/>
              </a:ext>
            </a:extLst>
          </p:cNvPr>
          <p:cNvSpPr txBox="1">
            <a:spLocks/>
          </p:cNvSpPr>
          <p:nvPr/>
        </p:nvSpPr>
        <p:spPr>
          <a:xfrm>
            <a:off x="678703" y="2022041"/>
            <a:ext cx="11082291" cy="4731778"/>
          </a:xfrm>
          <a:prstGeom prst="rect">
            <a:avLst/>
          </a:prstGeom>
        </p:spPr>
        <p:txBody>
          <a:bodyPr vert="horz" lIns="91440" tIns="45720" rIns="91440" bIns="45720" rtlCol="0">
            <a:normAutofit fontScale="92500"/>
          </a:bodyPr>
          <a:lstStyle>
            <a:lvl1pPr marL="2286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Goals of 10</a:t>
            </a:r>
            <a:r>
              <a:rPr kumimoji="0" lang="en-US" sz="2000" b="1" i="0" u="none" strike="noStrike" kern="1200" cap="none" spc="0" normalizeH="0" baseline="30000" noProof="0" dirty="0">
                <a:ln>
                  <a:noFill/>
                </a:ln>
                <a:solidFill>
                  <a:srgbClr val="D53E16"/>
                </a:solidFill>
                <a:effectLst/>
                <a:uLnTx/>
                <a:uFillTx/>
                <a:latin typeface="Arial" panose="020B0604020202020204" pitchFamily="34" charset="0"/>
                <a:cs typeface="Arial" panose="020B0604020202020204" pitchFamily="34" charset="0"/>
              </a:rPr>
              <a:t>th</a:t>
            </a:r>
            <a:r>
              <a:rPr kumimoji="0" lang="en-US" sz="20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 Grade Curriculum:</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Students explain who they are, where they come from, and where they want to go</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Students express themselves in writing, speaking, and other forms of communication</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Students use strategies to overcome a variety of academic, professional, and personal barriers</a:t>
            </a:r>
          </a:p>
          <a:p>
            <a:pPr marL="342900" marR="0" lvl="0" indent="-342900" algn="l" defTabSz="914400" rtl="0" eaLnBrk="1" fontAlgn="auto" latinLnBrk="0" hangingPunct="1">
              <a:lnSpc>
                <a:spcPct val="120000"/>
              </a:lnSpc>
              <a:spcBef>
                <a:spcPts val="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Major Assessments</a:t>
            </a:r>
            <a:r>
              <a:rPr kumimoji="0" lang="en-US" sz="2000" b="0" i="0" u="none" strike="noStrike" kern="1200" cap="none" spc="0" normalizeH="0" baseline="0" noProof="0" dirty="0">
                <a:ln>
                  <a:noFill/>
                </a:ln>
                <a:solidFill>
                  <a:srgbClr val="D53E16"/>
                </a:solidFill>
                <a:effectLst/>
                <a:uLnTx/>
                <a:uFillTx/>
                <a:latin typeface="Arial" panose="020B0604020202020204" pitchFamily="34" charset="0"/>
                <a:cs typeface="Arial" panose="020B0604020202020204" pitchFamily="34" charset="0"/>
              </a:rPr>
              <a:t>:</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High School Academic Planning</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PSAT or ASPIRE Test </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Community Advocacy</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Career Research</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Mock Job Interview</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Mock College Fair</a:t>
            </a:r>
          </a:p>
          <a:p>
            <a:pPr marL="342900" marR="0" lvl="0" indent="-342900" algn="l" defTabSz="914400" rtl="0" eaLnBrk="1" fontAlgn="auto" latinLnBrk="0" hangingPunct="1">
              <a:lnSpc>
                <a:spcPct val="12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675C53"/>
                </a:solidFill>
                <a:effectLst/>
                <a:uLnTx/>
                <a:uFillTx/>
                <a:latin typeface="Arial" panose="020B0604020202020204" pitchFamily="34" charset="0"/>
                <a:cs typeface="Arial" panose="020B0604020202020204" pitchFamily="34" charset="0"/>
              </a:rPr>
              <a:t>Researching Career and College Costs vs Earning Potential</a:t>
            </a:r>
          </a:p>
        </p:txBody>
      </p:sp>
      <p:pic>
        <p:nvPicPr>
          <p:cNvPr id="7" name="Picture 6">
            <a:extLst>
              <a:ext uri="{FF2B5EF4-FFF2-40B4-BE49-F238E27FC236}">
                <a16:creationId xmlns:a16="http://schemas.microsoft.com/office/drawing/2014/main" id="{84F8C9B2-48B1-4CC4-A844-CD6265DF8203}"/>
              </a:ext>
            </a:extLst>
          </p:cNvPr>
          <p:cNvPicPr>
            <a:picLocks noChangeAspect="1"/>
          </p:cNvPicPr>
          <p:nvPr/>
        </p:nvPicPr>
        <p:blipFill rotWithShape="1">
          <a:blip r:embed="rId2"/>
          <a:srcRect r="3672" b="12251"/>
          <a:stretch/>
        </p:blipFill>
        <p:spPr>
          <a:xfrm>
            <a:off x="7888819" y="3714483"/>
            <a:ext cx="2336194" cy="2776051"/>
          </a:xfrm>
          <a:prstGeom prst="rect">
            <a:avLst/>
          </a:prstGeom>
        </p:spPr>
      </p:pic>
    </p:spTree>
    <p:extLst>
      <p:ext uri="{BB962C8B-B14F-4D97-AF65-F5344CB8AC3E}">
        <p14:creationId xmlns:p14="http://schemas.microsoft.com/office/powerpoint/2010/main" val="398092822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7A0A1499174A4A81F35F36A89FC1AA" ma:contentTypeVersion="15" ma:contentTypeDescription="Create a new document." ma:contentTypeScope="" ma:versionID="9e41b8ffed7e3f4b627abf68af892aaf">
  <xsd:schema xmlns:xsd="http://www.w3.org/2001/XMLSchema" xmlns:xs="http://www.w3.org/2001/XMLSchema" xmlns:p="http://schemas.microsoft.com/office/2006/metadata/properties" xmlns:ns2="7cf4798d-7b9b-431c-90b1-2486f183478b" xmlns:ns3="3621d849-1d85-4948-9658-44f301616f5b" targetNamespace="http://schemas.microsoft.com/office/2006/metadata/properties" ma:root="true" ma:fieldsID="caf8a03aa6c172698c68c67417eeda9d" ns2:_="" ns3:_="">
    <xsd:import namespace="7cf4798d-7b9b-431c-90b1-2486f183478b"/>
    <xsd:import namespace="3621d849-1d85-4948-9658-44f301616f5b"/>
    <xsd:element name="properties">
      <xsd:complexType>
        <xsd:sequence>
          <xsd:element name="documentManagement">
            <xsd:complexType>
              <xsd:all>
                <xsd:element ref="ns2:bb773916ca7745d6baed4f65ae09dc47" minOccurs="0"/>
                <xsd:element ref="ns2:p055f8521ab54deabd84675e3d653c40" minOccurs="0"/>
                <xsd:element ref="ns2:pa012bcd25844f04ad2790d9cf54195a" minOccurs="0"/>
                <xsd:element ref="ns3:TaxCatchAll"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f4798d-7b9b-431c-90b1-2486f183478b" elementFormDefault="qualified">
    <xsd:import namespace="http://schemas.microsoft.com/office/2006/documentManagement/types"/>
    <xsd:import namespace="http://schemas.microsoft.com/office/infopath/2007/PartnerControls"/>
    <xsd:element name="bb773916ca7745d6baed4f65ae09dc47" ma:index="5" nillable="true" ma:taxonomy="true" ma:internalName="bb773916ca7745d6baed4f65ae09dc47" ma:taxonomyFieldName="Grade_x0020_Level" ma:displayName="Grade Level" ma:readOnly="false" ma:fieldId="{bb773916-ca77-45d6-baed-4f65ae09dc47}" ma:sspId="ab1d3890-787c-4e4b-9be9-b6d5ce80c2e7" ma:termSetId="d14f2c5a-be71-45b8-b7e6-7279c5e742fc" ma:anchorId="00000000-0000-0000-0000-000000000000" ma:open="false" ma:isKeyword="false">
      <xsd:complexType>
        <xsd:sequence>
          <xsd:element ref="pc:Terms" minOccurs="0" maxOccurs="1"/>
        </xsd:sequence>
      </xsd:complexType>
    </xsd:element>
    <xsd:element name="p055f8521ab54deabd84675e3d653c40" ma:index="7" nillable="true" ma:taxonomy="true" ma:internalName="p055f8521ab54deabd84675e3d653c40" ma:taxonomyFieldName="DocType" ma:displayName="DocType" ma:readOnly="false" ma:fieldId="{9055f852-1ab5-4dea-bd84-675e3d653c40}" ma:sspId="ab1d3890-787c-4e4b-9be9-b6d5ce80c2e7" ma:termSetId="559f71b9-e823-4f2d-8d05-eb320587f0d8" ma:anchorId="00000000-0000-0000-0000-000000000000" ma:open="false" ma:isKeyword="false">
      <xsd:complexType>
        <xsd:sequence>
          <xsd:element ref="pc:Terms" minOccurs="0" maxOccurs="1"/>
        </xsd:sequence>
      </xsd:complexType>
    </xsd:element>
    <xsd:element name="pa012bcd25844f04ad2790d9cf54195a" ma:index="9" nillable="true" ma:taxonomy="true" ma:internalName="pa012bcd25844f04ad2790d9cf54195a" ma:taxonomyFieldName="Year" ma:displayName="Year" ma:readOnly="false" ma:fieldId="{9a012bcd-2584-4f04-ad27-90d9cf54195a}" ma:sspId="ab1d3890-787c-4e4b-9be9-b6d5ce80c2e7" ma:termSetId="29897ef8-8628-4ad0-9f8f-983a3ff672fd" ma:anchorId="00000000-0000-0000-0000-000000000000" ma:open="false" ma:isKeyword="false">
      <xsd:complexType>
        <xsd:sequence>
          <xsd:element ref="pc:Terms" minOccurs="0" maxOccurs="1"/>
        </xsd:sequence>
      </xsd:complex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9" nillable="true" ma:displayName="MediaServiceAutoTags" ma:internalName="MediaServiceAutoTags"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21d849-1d85-4948-9658-44f301616f5b" elementFormDefault="qualified">
    <xsd:import namespace="http://schemas.microsoft.com/office/2006/documentManagement/types"/>
    <xsd:import namespace="http://schemas.microsoft.com/office/infopath/2007/PartnerControls"/>
    <xsd:element name="TaxCatchAll" ma:index="14" nillable="true" ma:displayName="Taxonomy Catch All Column" ma:description="" ma:hidden="true" ma:list="{7a349682-d511-4805-af81-b7ebe50e410f}" ma:internalName="TaxCatchAll" ma:showField="CatchAllData" ma:web="3621d849-1d85-4948-9658-44f301616f5b">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621d849-1d85-4948-9658-44f301616f5b"/>
    <pa012bcd25844f04ad2790d9cf54195a xmlns="7cf4798d-7b9b-431c-90b1-2486f183478b">
      <Terms xmlns="http://schemas.microsoft.com/office/infopath/2007/PartnerControls"/>
    </pa012bcd25844f04ad2790d9cf54195a>
    <bb773916ca7745d6baed4f65ae09dc47 xmlns="7cf4798d-7b9b-431c-90b1-2486f183478b">
      <Terms xmlns="http://schemas.microsoft.com/office/infopath/2007/PartnerControls"/>
    </bb773916ca7745d6baed4f65ae09dc47>
    <p055f8521ab54deabd84675e3d653c40 xmlns="7cf4798d-7b9b-431c-90b1-2486f183478b">
      <Terms xmlns="http://schemas.microsoft.com/office/infopath/2007/PartnerControls"/>
    </p055f8521ab54deabd84675e3d653c40>
    <SharedWithUsers xmlns="3621d849-1d85-4948-9658-44f301616f5b">
      <UserInfo>
        <DisplayName>Caitlin Annand-Baechtel</DisplayName>
        <AccountId>256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A8F533-7392-437E-8A69-2DA85FEE7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f4798d-7b9b-431c-90b1-2486f183478b"/>
    <ds:schemaRef ds:uri="3621d849-1d85-4948-9658-44f301616f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409523-EE07-462F-8B84-C31F3A20ED5A}">
  <ds:schemaRefs>
    <ds:schemaRef ds:uri="http://purl.org/dc/terms/"/>
    <ds:schemaRef ds:uri="7cf4798d-7b9b-431c-90b1-2486f183478b"/>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3621d849-1d85-4948-9658-44f301616f5b"/>
    <ds:schemaRef ds:uri="http://www.w3.org/XML/1998/namespace"/>
    <ds:schemaRef ds:uri="http://purl.org/dc/dcmitype/"/>
  </ds:schemaRefs>
</ds:datastoreItem>
</file>

<file path=customXml/itemProps3.xml><?xml version="1.0" encoding="utf-8"?>
<ds:datastoreItem xmlns:ds="http://schemas.openxmlformats.org/officeDocument/2006/customXml" ds:itemID="{1D37428D-9662-429D-89A8-1071E623FB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1093</TotalTime>
  <Words>1614</Words>
  <Application>Microsoft Office PowerPoint</Application>
  <PresentationFormat>Widescreen</PresentationFormat>
  <Paragraphs>163</Paragraphs>
  <Slides>27</Slides>
  <Notes>10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Leader</dc:title>
  <dc:creator>Allen Goldberg</dc:creator>
  <cp:lastModifiedBy>Caitlin Annand-Baechtel</cp:lastModifiedBy>
  <cp:revision>57</cp:revision>
  <cp:lastPrinted>2018-03-14T17:00:40Z</cp:lastPrinted>
  <dcterms:created xsi:type="dcterms:W3CDTF">2015-03-05T21:06:03Z</dcterms:created>
  <dcterms:modified xsi:type="dcterms:W3CDTF">2022-04-05T14:44:49Z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0x010100017A0A1499174A4A81F35F36A89FC1AA</vt:lpwstr>
  </property>
  <property fmtid="{D5CDD505-2E9C-101B-9397-08002B2CF9AE}" pid="3" name="Grade Level">
    <vt:lpwstr/>
  </property>
  <property fmtid="{D5CDD505-2E9C-101B-9397-08002B2CF9AE}" pid="4" name="Year">
    <vt:lpwstr/>
  </property>
  <property fmtid="{D5CDD505-2E9C-101B-9397-08002B2CF9AE}" pid="5" name="DocType">
    <vt:lpwstr/>
  </property>
</Properties>
</file>